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notesSlides/notesSlide2.xml" ContentType="application/vnd.openxmlformats-officedocument.presentationml.notesSlide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3.xml" ContentType="application/vnd.openxmlformats-officedocument.presentationml.notesSlide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4"/>
  </p:notesMasterIdLst>
  <p:handoutMasterIdLst>
    <p:handoutMasterId r:id="rId45"/>
  </p:handoutMasterIdLst>
  <p:sldIdLst>
    <p:sldId id="256" r:id="rId2"/>
    <p:sldId id="344" r:id="rId3"/>
    <p:sldId id="296" r:id="rId4"/>
    <p:sldId id="343" r:id="rId5"/>
    <p:sldId id="297" r:id="rId6"/>
    <p:sldId id="345" r:id="rId7"/>
    <p:sldId id="347" r:id="rId8"/>
    <p:sldId id="348" r:id="rId9"/>
    <p:sldId id="349" r:id="rId10"/>
    <p:sldId id="350" r:id="rId11"/>
    <p:sldId id="351" r:id="rId12"/>
    <p:sldId id="273" r:id="rId13"/>
    <p:sldId id="316" r:id="rId14"/>
    <p:sldId id="346" r:id="rId15"/>
    <p:sldId id="299" r:id="rId16"/>
    <p:sldId id="352" r:id="rId17"/>
    <p:sldId id="290" r:id="rId18"/>
    <p:sldId id="353" r:id="rId19"/>
    <p:sldId id="298" r:id="rId20"/>
    <p:sldId id="294" r:id="rId21"/>
    <p:sldId id="319" r:id="rId22"/>
    <p:sldId id="325" r:id="rId23"/>
    <p:sldId id="326" r:id="rId24"/>
    <p:sldId id="327" r:id="rId25"/>
    <p:sldId id="328" r:id="rId26"/>
    <p:sldId id="329" r:id="rId27"/>
    <p:sldId id="330" r:id="rId28"/>
    <p:sldId id="292" r:id="rId29"/>
    <p:sldId id="354" r:id="rId30"/>
    <p:sldId id="293" r:id="rId31"/>
    <p:sldId id="278" r:id="rId32"/>
    <p:sldId id="279" r:id="rId33"/>
    <p:sldId id="337" r:id="rId34"/>
    <p:sldId id="338" r:id="rId35"/>
    <p:sldId id="280" r:id="rId36"/>
    <p:sldId id="281" r:id="rId37"/>
    <p:sldId id="283" r:id="rId38"/>
    <p:sldId id="355" r:id="rId39"/>
    <p:sldId id="356" r:id="rId40"/>
    <p:sldId id="357" r:id="rId41"/>
    <p:sldId id="358" r:id="rId42"/>
    <p:sldId id="359" r:id="rId43"/>
  </p:sldIdLst>
  <p:sldSz cx="12192000" cy="6858000"/>
  <p:notesSz cx="6858000" cy="1114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rgbClr val="0070C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ABCC49"/>
    <a:srgbClr val="F72F2F"/>
    <a:srgbClr val="787878"/>
    <a:srgbClr val="E6802E"/>
    <a:srgbClr val="296AD3"/>
    <a:srgbClr val="17C117"/>
    <a:srgbClr val="DA3838"/>
    <a:srgbClr val="AA5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FC4C5-11A3-4B6C-A629-DF0D2767B3A3}" v="229" dt="2020-01-09T01:30:5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74" autoAdjust="0"/>
  </p:normalViewPr>
  <p:slideViewPr>
    <p:cSldViewPr snapToObjects="1">
      <p:cViewPr varScale="1">
        <p:scale>
          <a:sx n="83" d="100"/>
          <a:sy n="83" d="100"/>
        </p:scale>
        <p:origin x="225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t Redd" userId="be8ed540b98adac0" providerId="LiveId" clId="{E58AC04E-1043-40A6-9FCF-08F1195FD4E3}"/>
    <pc:docChg chg="custSel addSld delSld modSld modShowInfo">
      <pc:chgData name="Brandt Redd" userId="be8ed540b98adac0" providerId="LiveId" clId="{E58AC04E-1043-40A6-9FCF-08F1195FD4E3}" dt="2020-01-08T16:14:12.669" v="1239" actId="1076"/>
      <pc:docMkLst>
        <pc:docMk/>
      </pc:docMkLst>
      <pc:sldChg chg="modSp">
        <pc:chgData name="Brandt Redd" userId="be8ed540b98adac0" providerId="LiveId" clId="{E58AC04E-1043-40A6-9FCF-08F1195FD4E3}" dt="2020-01-08T14:54:00.501" v="11" actId="20577"/>
        <pc:sldMkLst>
          <pc:docMk/>
          <pc:sldMk cId="0" sldId="256"/>
        </pc:sldMkLst>
        <pc:spChg chg="mod">
          <ac:chgData name="Brandt Redd" userId="be8ed540b98adac0" providerId="LiveId" clId="{E58AC04E-1043-40A6-9FCF-08F1195FD4E3}" dt="2020-01-08T14:54:00.501" v="11" actId="20577"/>
          <ac:spMkLst>
            <pc:docMk/>
            <pc:sldMk cId="0" sldId="256"/>
            <ac:spMk id="2" creationId="{00000000-0000-0000-0000-000000000000}"/>
          </ac:spMkLst>
        </pc:spChg>
      </pc:sldChg>
      <pc:sldChg chg="modSp">
        <pc:chgData name="Brandt Redd" userId="be8ed540b98adac0" providerId="LiveId" clId="{E58AC04E-1043-40A6-9FCF-08F1195FD4E3}" dt="2020-01-08T16:06:23.777" v="1100" actId="20577"/>
        <pc:sldMkLst>
          <pc:docMk/>
          <pc:sldMk cId="152735859" sldId="297"/>
        </pc:sldMkLst>
        <pc:spChg chg="mod">
          <ac:chgData name="Brandt Redd" userId="be8ed540b98adac0" providerId="LiveId" clId="{E58AC04E-1043-40A6-9FCF-08F1195FD4E3}" dt="2020-01-08T15:51:09.745" v="468" actId="20577"/>
          <ac:spMkLst>
            <pc:docMk/>
            <pc:sldMk cId="152735859" sldId="297"/>
            <ac:spMk id="2" creationId="{00000000-0000-0000-0000-000000000000}"/>
          </ac:spMkLst>
        </pc:spChg>
        <pc:spChg chg="mod">
          <ac:chgData name="Brandt Redd" userId="be8ed540b98adac0" providerId="LiveId" clId="{E58AC04E-1043-40A6-9FCF-08F1195FD4E3}" dt="2020-01-08T16:06:23.777" v="1100" actId="20577"/>
          <ac:spMkLst>
            <pc:docMk/>
            <pc:sldMk cId="152735859" sldId="297"/>
            <ac:spMk id="4" creationId="{00000000-0000-0000-0000-000000000000}"/>
          </ac:spMkLst>
        </pc:spChg>
      </pc:sldChg>
      <pc:sldChg chg="del">
        <pc:chgData name="Brandt Redd" userId="be8ed540b98adac0" providerId="LiveId" clId="{E58AC04E-1043-40A6-9FCF-08F1195FD4E3}" dt="2020-01-08T16:10:54.909" v="1101" actId="47"/>
        <pc:sldMkLst>
          <pc:docMk/>
          <pc:sldMk cId="320393912" sldId="317"/>
        </pc:sldMkLst>
      </pc:sldChg>
      <pc:sldChg chg="addSp delSp modSp add">
        <pc:chgData name="Brandt Redd" userId="be8ed540b98adac0" providerId="LiveId" clId="{E58AC04E-1043-40A6-9FCF-08F1195FD4E3}" dt="2020-01-08T14:58:13.326" v="34"/>
        <pc:sldMkLst>
          <pc:docMk/>
          <pc:sldMk cId="2564858263" sldId="343"/>
        </pc:sldMkLst>
        <pc:spChg chg="mod">
          <ac:chgData name="Brandt Redd" userId="be8ed540b98adac0" providerId="LiveId" clId="{E58AC04E-1043-40A6-9FCF-08F1195FD4E3}" dt="2020-01-08T14:55:40.671" v="32" actId="20577"/>
          <ac:spMkLst>
            <pc:docMk/>
            <pc:sldMk cId="2564858263" sldId="343"/>
            <ac:spMk id="2" creationId="{369095B4-02D3-4FB1-8F80-CC58F178362B}"/>
          </ac:spMkLst>
        </pc:spChg>
        <pc:spChg chg="del">
          <ac:chgData name="Brandt Redd" userId="be8ed540b98adac0" providerId="LiveId" clId="{E58AC04E-1043-40A6-9FCF-08F1195FD4E3}" dt="2020-01-08T14:55:32.035" v="31" actId="478"/>
          <ac:spMkLst>
            <pc:docMk/>
            <pc:sldMk cId="2564858263" sldId="343"/>
            <ac:spMk id="3" creationId="{60D57B03-1C50-4B1B-AA7B-07EAB71209C3}"/>
          </ac:spMkLst>
        </pc:spChg>
        <pc:inkChg chg="add del">
          <ac:chgData name="Brandt Redd" userId="be8ed540b98adac0" providerId="LiveId" clId="{E58AC04E-1043-40A6-9FCF-08F1195FD4E3}" dt="2020-01-08T14:58:13.326" v="34"/>
          <ac:inkMkLst>
            <pc:docMk/>
            <pc:sldMk cId="2564858263" sldId="343"/>
            <ac:inkMk id="4" creationId="{A66AD0A5-47DD-4B96-BE25-75C25ABF35D0}"/>
          </ac:inkMkLst>
        </pc:inkChg>
      </pc:sldChg>
      <pc:sldChg chg="modSp add">
        <pc:chgData name="Brandt Redd" userId="be8ed540b98adac0" providerId="LiveId" clId="{E58AC04E-1043-40A6-9FCF-08F1195FD4E3}" dt="2020-01-08T15:33:57.640" v="426" actId="20577"/>
        <pc:sldMkLst>
          <pc:docMk/>
          <pc:sldMk cId="2039085419" sldId="344"/>
        </pc:sldMkLst>
        <pc:spChg chg="mod">
          <ac:chgData name="Brandt Redd" userId="be8ed540b98adac0" providerId="LiveId" clId="{E58AC04E-1043-40A6-9FCF-08F1195FD4E3}" dt="2020-01-08T15:18:59.472" v="50" actId="14100"/>
          <ac:spMkLst>
            <pc:docMk/>
            <pc:sldMk cId="2039085419" sldId="344"/>
            <ac:spMk id="2" creationId="{31DC9D9E-8E0C-4135-9A7A-7CEF40238190}"/>
          </ac:spMkLst>
        </pc:spChg>
        <pc:spChg chg="mod">
          <ac:chgData name="Brandt Redd" userId="be8ed540b98adac0" providerId="LiveId" clId="{E58AC04E-1043-40A6-9FCF-08F1195FD4E3}" dt="2020-01-08T15:33:57.640" v="426" actId="20577"/>
          <ac:spMkLst>
            <pc:docMk/>
            <pc:sldMk cId="2039085419" sldId="344"/>
            <ac:spMk id="3" creationId="{B123D72B-BDBA-4BD0-8254-53C6F19742DB}"/>
          </ac:spMkLst>
        </pc:spChg>
      </pc:sldChg>
      <pc:sldChg chg="addSp delSp modSp add modNotesTx">
        <pc:chgData name="Brandt Redd" userId="be8ed540b98adac0" providerId="LiveId" clId="{E58AC04E-1043-40A6-9FCF-08F1195FD4E3}" dt="2020-01-08T16:04:53.547" v="986" actId="20577"/>
        <pc:sldMkLst>
          <pc:docMk/>
          <pc:sldMk cId="1583680832" sldId="345"/>
        </pc:sldMkLst>
        <pc:spChg chg="mod">
          <ac:chgData name="Brandt Redd" userId="be8ed540b98adac0" providerId="LiveId" clId="{E58AC04E-1043-40A6-9FCF-08F1195FD4E3}" dt="2020-01-08T15:58:24.962" v="680" actId="20577"/>
          <ac:spMkLst>
            <pc:docMk/>
            <pc:sldMk cId="1583680832" sldId="345"/>
            <ac:spMk id="2" creationId="{B0DDEDE5-19EC-46C8-B36E-5CA0F526D85C}"/>
          </ac:spMkLst>
        </pc:spChg>
        <pc:spChg chg="del">
          <ac:chgData name="Brandt Redd" userId="be8ed540b98adac0" providerId="LiveId" clId="{E58AC04E-1043-40A6-9FCF-08F1195FD4E3}" dt="2020-01-08T15:59:32.292" v="681"/>
          <ac:spMkLst>
            <pc:docMk/>
            <pc:sldMk cId="1583680832" sldId="345"/>
            <ac:spMk id="3" creationId="{A687B8AE-BADA-4205-AA6A-8F18235D9D04}"/>
          </ac:spMkLst>
        </pc:spChg>
        <pc:spChg chg="add mod">
          <ac:chgData name="Brandt Redd" userId="be8ed540b98adac0" providerId="LiveId" clId="{E58AC04E-1043-40A6-9FCF-08F1195FD4E3}" dt="2020-01-08T16:04:53.547" v="986" actId="20577"/>
          <ac:spMkLst>
            <pc:docMk/>
            <pc:sldMk cId="1583680832" sldId="345"/>
            <ac:spMk id="6" creationId="{00916D32-3FC0-444A-ACEC-A61B3F132284}"/>
          </ac:spMkLst>
        </pc:spChg>
        <pc:picChg chg="add mod">
          <ac:chgData name="Brandt Redd" userId="be8ed540b98adac0" providerId="LiveId" clId="{E58AC04E-1043-40A6-9FCF-08F1195FD4E3}" dt="2020-01-08T16:00:14.955" v="689" actId="1036"/>
          <ac:picMkLst>
            <pc:docMk/>
            <pc:sldMk cId="1583680832" sldId="345"/>
            <ac:picMk id="5" creationId="{0C28640C-D292-48E7-9E9F-170F89153516}"/>
          </ac:picMkLst>
        </pc:picChg>
      </pc:sldChg>
      <pc:sldChg chg="addSp delSp modSp add">
        <pc:chgData name="Brandt Redd" userId="be8ed540b98adac0" providerId="LiveId" clId="{E58AC04E-1043-40A6-9FCF-08F1195FD4E3}" dt="2020-01-08T16:14:12.669" v="1239" actId="1076"/>
        <pc:sldMkLst>
          <pc:docMk/>
          <pc:sldMk cId="2644584231" sldId="346"/>
        </pc:sldMkLst>
        <pc:spChg chg="mod">
          <ac:chgData name="Brandt Redd" userId="be8ed540b98adac0" providerId="LiveId" clId="{E58AC04E-1043-40A6-9FCF-08F1195FD4E3}" dt="2020-01-08T16:11:36.565" v="1186" actId="1076"/>
          <ac:spMkLst>
            <pc:docMk/>
            <pc:sldMk cId="2644584231" sldId="346"/>
            <ac:spMk id="2" creationId="{8B45B523-DF11-44BE-B753-643D8ECFEA84}"/>
          </ac:spMkLst>
        </pc:spChg>
        <pc:spChg chg="del">
          <ac:chgData name="Brandt Redd" userId="be8ed540b98adac0" providerId="LiveId" clId="{E58AC04E-1043-40A6-9FCF-08F1195FD4E3}" dt="2020-01-08T16:11:31.848" v="1185"/>
          <ac:spMkLst>
            <pc:docMk/>
            <pc:sldMk cId="2644584231" sldId="346"/>
            <ac:spMk id="3" creationId="{3321D4A7-2CB3-4E87-94FB-549F8EF9F543}"/>
          </ac:spMkLst>
        </pc:spChg>
        <pc:spChg chg="add mod">
          <ac:chgData name="Brandt Redd" userId="be8ed540b98adac0" providerId="LiveId" clId="{E58AC04E-1043-40A6-9FCF-08F1195FD4E3}" dt="2020-01-08T16:14:12.669" v="1239" actId="1076"/>
          <ac:spMkLst>
            <pc:docMk/>
            <pc:sldMk cId="2644584231" sldId="346"/>
            <ac:spMk id="8" creationId="{876D381C-A5BA-4866-A7A2-477CB124F849}"/>
          </ac:spMkLst>
        </pc:spChg>
        <pc:spChg chg="add mod">
          <ac:chgData name="Brandt Redd" userId="be8ed540b98adac0" providerId="LiveId" clId="{E58AC04E-1043-40A6-9FCF-08F1195FD4E3}" dt="2020-01-08T16:14:09.709" v="1238" actId="1076"/>
          <ac:spMkLst>
            <pc:docMk/>
            <pc:sldMk cId="2644584231" sldId="346"/>
            <ac:spMk id="9" creationId="{8317180D-3BEC-49AD-B124-4296370FA42E}"/>
          </ac:spMkLst>
        </pc:spChg>
        <pc:picChg chg="add mod">
          <ac:chgData name="Brandt Redd" userId="be8ed540b98adac0" providerId="LiveId" clId="{E58AC04E-1043-40A6-9FCF-08F1195FD4E3}" dt="2020-01-08T16:13:34.223" v="1200" actId="14100"/>
          <ac:picMkLst>
            <pc:docMk/>
            <pc:sldMk cId="2644584231" sldId="346"/>
            <ac:picMk id="5" creationId="{2FC81127-A27D-4B75-A25B-4D460CE1B279}"/>
          </ac:picMkLst>
        </pc:picChg>
        <pc:picChg chg="add mod">
          <ac:chgData name="Brandt Redd" userId="be8ed540b98adac0" providerId="LiveId" clId="{E58AC04E-1043-40A6-9FCF-08F1195FD4E3}" dt="2020-01-08T16:13:35.736" v="1201" actId="1076"/>
          <ac:picMkLst>
            <pc:docMk/>
            <pc:sldMk cId="2644584231" sldId="346"/>
            <ac:picMk id="7" creationId="{11B15722-DF07-4F5F-BF91-3CA9317E3540}"/>
          </ac:picMkLst>
        </pc:picChg>
      </pc:sldChg>
    </pc:docChg>
  </pc:docChgLst>
  <pc:docChgLst>
    <pc:chgData name="Brandt Redd" userId="be8ed540b98adac0" providerId="LiveId" clId="{B67FC4C5-11A3-4B6C-A629-DF0D2767B3A3}"/>
    <pc:docChg chg="undo custSel mod addSld delSld modSld sldOrd delMainMaster modShowInfo">
      <pc:chgData name="Brandt Redd" userId="be8ed540b98adac0" providerId="LiveId" clId="{B67FC4C5-11A3-4B6C-A629-DF0D2767B3A3}" dt="2020-01-09T01:30:50.939" v="3585"/>
      <pc:docMkLst>
        <pc:docMk/>
      </pc:docMkLst>
      <pc:sldChg chg="modSp">
        <pc:chgData name="Brandt Redd" userId="be8ed540b98adac0" providerId="LiveId" clId="{B67FC4C5-11A3-4B6C-A629-DF0D2767B3A3}" dt="2020-01-08T20:39:43.319" v="867" actId="20577"/>
        <pc:sldMkLst>
          <pc:docMk/>
          <pc:sldMk cId="3896986771" sldId="273"/>
        </pc:sldMkLst>
        <pc:spChg chg="mod">
          <ac:chgData name="Brandt Redd" userId="be8ed540b98adac0" providerId="LiveId" clId="{B67FC4C5-11A3-4B6C-A629-DF0D2767B3A3}" dt="2020-01-08T20:39:43.319" v="867" actId="20577"/>
          <ac:spMkLst>
            <pc:docMk/>
            <pc:sldMk cId="3896986771" sldId="273"/>
            <ac:spMk id="3" creationId="{00000000-0000-0000-0000-000000000000}"/>
          </ac:spMkLst>
        </pc:spChg>
      </pc:sldChg>
      <pc:sldChg chg="addSp delSp modSp">
        <pc:chgData name="Brandt Redd" userId="be8ed540b98adac0" providerId="LiveId" clId="{B67FC4C5-11A3-4B6C-A629-DF0D2767B3A3}" dt="2020-01-08T21:56:24.324" v="1546" actId="14100"/>
        <pc:sldMkLst>
          <pc:docMk/>
          <pc:sldMk cId="2245042675" sldId="278"/>
        </pc:sldMkLst>
        <pc:spChg chg="add mod">
          <ac:chgData name="Brandt Redd" userId="be8ed540b98adac0" providerId="LiveId" clId="{B67FC4C5-11A3-4B6C-A629-DF0D2767B3A3}" dt="2020-01-08T21:54:18.322" v="1525" actId="1076"/>
          <ac:spMkLst>
            <pc:docMk/>
            <pc:sldMk cId="2245042675" sldId="278"/>
            <ac:spMk id="4" creationId="{D6E9245C-2F65-4EE5-9CE4-A5F0F8DA9BF6}"/>
          </ac:spMkLst>
        </pc:spChg>
        <pc:spChg chg="add mod">
          <ac:chgData name="Brandt Redd" userId="be8ed540b98adac0" providerId="LiveId" clId="{B67FC4C5-11A3-4B6C-A629-DF0D2767B3A3}" dt="2020-01-08T21:55:15.425" v="1533" actId="1076"/>
          <ac:spMkLst>
            <pc:docMk/>
            <pc:sldMk cId="2245042675" sldId="278"/>
            <ac:spMk id="16" creationId="{47ADD6CE-1C8E-4CC5-B1E6-9A62A9BDA664}"/>
          </ac:spMkLst>
        </pc:spChg>
        <pc:spChg chg="add mod">
          <ac:chgData name="Brandt Redd" userId="be8ed540b98adac0" providerId="LiveId" clId="{B67FC4C5-11A3-4B6C-A629-DF0D2767B3A3}" dt="2020-01-08T21:55:21.901" v="1535" actId="1076"/>
          <ac:spMkLst>
            <pc:docMk/>
            <pc:sldMk cId="2245042675" sldId="278"/>
            <ac:spMk id="18" creationId="{F7568694-23B0-4543-A129-594F89C02097}"/>
          </ac:spMkLst>
        </pc:spChg>
        <pc:spChg chg="add mod">
          <ac:chgData name="Brandt Redd" userId="be8ed540b98adac0" providerId="LiveId" clId="{B67FC4C5-11A3-4B6C-A629-DF0D2767B3A3}" dt="2020-01-08T21:55:25.004" v="1537" actId="1076"/>
          <ac:spMkLst>
            <pc:docMk/>
            <pc:sldMk cId="2245042675" sldId="278"/>
            <ac:spMk id="19" creationId="{0B6D56D5-3D20-4EDC-9532-59067411CE28}"/>
          </ac:spMkLst>
        </pc:spChg>
        <pc:spChg chg="add mod">
          <ac:chgData name="Brandt Redd" userId="be8ed540b98adac0" providerId="LiveId" clId="{B67FC4C5-11A3-4B6C-A629-DF0D2767B3A3}" dt="2020-01-08T21:55:28.182" v="1539" actId="1076"/>
          <ac:spMkLst>
            <pc:docMk/>
            <pc:sldMk cId="2245042675" sldId="278"/>
            <ac:spMk id="20" creationId="{661D6EEB-4696-4418-824E-DF7EF2FD703F}"/>
          </ac:spMkLst>
        </pc:spChg>
        <pc:grpChg chg="mod">
          <ac:chgData name="Brandt Redd" userId="be8ed540b98adac0" providerId="LiveId" clId="{B67FC4C5-11A3-4B6C-A629-DF0D2767B3A3}" dt="2020-01-08T21:56:16.560" v="1544" actId="1076"/>
          <ac:grpSpMkLst>
            <pc:docMk/>
            <pc:sldMk cId="2245042675" sldId="278"/>
            <ac:grpSpMk id="9" creationId="{00000000-0000-0000-0000-000000000000}"/>
          </ac:grpSpMkLst>
        </pc:grpChg>
        <pc:cxnChg chg="add del mod">
          <ac:chgData name="Brandt Redd" userId="be8ed540b98adac0" providerId="LiveId" clId="{B67FC4C5-11A3-4B6C-A629-DF0D2767B3A3}" dt="2020-01-08T21:54:38.785" v="1527" actId="11529"/>
          <ac:cxnSpMkLst>
            <pc:docMk/>
            <pc:sldMk cId="2245042675" sldId="278"/>
            <ac:cxnSpMk id="15" creationId="{82A044CD-3724-4135-8BDF-28E9176CF851}"/>
          </ac:cxnSpMkLst>
        </pc:cxnChg>
        <pc:cxnChg chg="add mod">
          <ac:chgData name="Brandt Redd" userId="be8ed540b98adac0" providerId="LiveId" clId="{B67FC4C5-11A3-4B6C-A629-DF0D2767B3A3}" dt="2020-01-08T21:56:19.026" v="1545" actId="14100"/>
          <ac:cxnSpMkLst>
            <pc:docMk/>
            <pc:sldMk cId="2245042675" sldId="278"/>
            <ac:cxnSpMk id="21" creationId="{0031C926-FECF-4305-97BF-8D5CFE9B0D29}"/>
          </ac:cxnSpMkLst>
        </pc:cxnChg>
        <pc:cxnChg chg="add mod">
          <ac:chgData name="Brandt Redd" userId="be8ed540b98adac0" providerId="LiveId" clId="{B67FC4C5-11A3-4B6C-A629-DF0D2767B3A3}" dt="2020-01-08T21:55:54.441" v="1541" actId="11529"/>
          <ac:cxnSpMkLst>
            <pc:docMk/>
            <pc:sldMk cId="2245042675" sldId="278"/>
            <ac:cxnSpMk id="23" creationId="{9A09751C-C285-450F-A91A-57D1F24B5B37}"/>
          </ac:cxnSpMkLst>
        </pc:cxnChg>
        <pc:cxnChg chg="add mod">
          <ac:chgData name="Brandt Redd" userId="be8ed540b98adac0" providerId="LiveId" clId="{B67FC4C5-11A3-4B6C-A629-DF0D2767B3A3}" dt="2020-01-08T21:56:04.475" v="1542" actId="11529"/>
          <ac:cxnSpMkLst>
            <pc:docMk/>
            <pc:sldMk cId="2245042675" sldId="278"/>
            <ac:cxnSpMk id="25" creationId="{6E8E1F5C-3AA9-4351-960F-57B69D0AC75A}"/>
          </ac:cxnSpMkLst>
        </pc:cxnChg>
        <pc:cxnChg chg="add mod">
          <ac:chgData name="Brandt Redd" userId="be8ed540b98adac0" providerId="LiveId" clId="{B67FC4C5-11A3-4B6C-A629-DF0D2767B3A3}" dt="2020-01-08T21:56:24.324" v="1546" actId="14100"/>
          <ac:cxnSpMkLst>
            <pc:docMk/>
            <pc:sldMk cId="2245042675" sldId="278"/>
            <ac:cxnSpMk id="27" creationId="{894D18A9-D146-4981-A415-148FB19E20F5}"/>
          </ac:cxnSpMkLst>
        </pc:cxnChg>
      </pc:sldChg>
      <pc:sldChg chg="modSp modAnim">
        <pc:chgData name="Brandt Redd" userId="be8ed540b98adac0" providerId="LiveId" clId="{B67FC4C5-11A3-4B6C-A629-DF0D2767B3A3}" dt="2020-01-08T21:53:23.360" v="1509" actId="20577"/>
        <pc:sldMkLst>
          <pc:docMk/>
          <pc:sldMk cId="1473116742" sldId="279"/>
        </pc:sldMkLst>
        <pc:spChg chg="mod">
          <ac:chgData name="Brandt Redd" userId="be8ed540b98adac0" providerId="LiveId" clId="{B67FC4C5-11A3-4B6C-A629-DF0D2767B3A3}" dt="2020-01-08T21:53:23.360" v="1509" actId="20577"/>
          <ac:spMkLst>
            <pc:docMk/>
            <pc:sldMk cId="1473116742" sldId="279"/>
            <ac:spMk id="2" creationId="{00000000-0000-0000-0000-000000000000}"/>
          </ac:spMkLst>
        </pc:spChg>
      </pc:sldChg>
      <pc:sldChg chg="modSp">
        <pc:chgData name="Brandt Redd" userId="be8ed540b98adac0" providerId="LiveId" clId="{B67FC4C5-11A3-4B6C-A629-DF0D2767B3A3}" dt="2020-01-08T21:57:24.920" v="1550" actId="1076"/>
        <pc:sldMkLst>
          <pc:docMk/>
          <pc:sldMk cId="1755559427" sldId="280"/>
        </pc:sldMkLst>
        <pc:spChg chg="mod">
          <ac:chgData name="Brandt Redd" userId="be8ed540b98adac0" providerId="LiveId" clId="{B67FC4C5-11A3-4B6C-A629-DF0D2767B3A3}" dt="2020-01-08T21:57:15.864" v="1548" actId="14100"/>
          <ac:spMkLst>
            <pc:docMk/>
            <pc:sldMk cId="1755559427" sldId="280"/>
            <ac:spMk id="2" creationId="{00000000-0000-0000-0000-000000000000}"/>
          </ac:spMkLst>
        </pc:spChg>
        <pc:spChg chg="mod">
          <ac:chgData name="Brandt Redd" userId="be8ed540b98adac0" providerId="LiveId" clId="{B67FC4C5-11A3-4B6C-A629-DF0D2767B3A3}" dt="2020-01-08T21:57:19.432" v="1549" actId="1076"/>
          <ac:spMkLst>
            <pc:docMk/>
            <pc:sldMk cId="1755559427" sldId="280"/>
            <ac:spMk id="3" creationId="{00000000-0000-0000-0000-000000000000}"/>
          </ac:spMkLst>
        </pc:spChg>
        <pc:spChg chg="mod">
          <ac:chgData name="Brandt Redd" userId="be8ed540b98adac0" providerId="LiveId" clId="{B67FC4C5-11A3-4B6C-A629-DF0D2767B3A3}" dt="2020-01-08T21:57:24.920" v="1550" actId="1076"/>
          <ac:spMkLst>
            <pc:docMk/>
            <pc:sldMk cId="1755559427" sldId="280"/>
            <ac:spMk id="4" creationId="{00000000-0000-0000-0000-000000000000}"/>
          </ac:spMkLst>
        </pc:spChg>
      </pc:sldChg>
      <pc:sldChg chg="delSp">
        <pc:chgData name="Brandt Redd" userId="be8ed540b98adac0" providerId="LiveId" clId="{B67FC4C5-11A3-4B6C-A629-DF0D2767B3A3}" dt="2020-01-08T22:32:46.465" v="2968" actId="478"/>
        <pc:sldMkLst>
          <pc:docMk/>
          <pc:sldMk cId="755415911" sldId="281"/>
        </pc:sldMkLst>
        <pc:spChg chg="del">
          <ac:chgData name="Brandt Redd" userId="be8ed540b98adac0" providerId="LiveId" clId="{B67FC4C5-11A3-4B6C-A629-DF0D2767B3A3}" dt="2020-01-08T22:32:46.465" v="2968" actId="478"/>
          <ac:spMkLst>
            <pc:docMk/>
            <pc:sldMk cId="755415911" sldId="281"/>
            <ac:spMk id="6" creationId="{00000000-0000-0000-0000-000000000000}"/>
          </ac:spMkLst>
        </pc:spChg>
      </pc:sldChg>
      <pc:sldChg chg="delSp">
        <pc:chgData name="Brandt Redd" userId="be8ed540b98adac0" providerId="LiveId" clId="{B67FC4C5-11A3-4B6C-A629-DF0D2767B3A3}" dt="2020-01-08T22:32:55.049" v="2969" actId="478"/>
        <pc:sldMkLst>
          <pc:docMk/>
          <pc:sldMk cId="897631807" sldId="283"/>
        </pc:sldMkLst>
        <pc:spChg chg="del">
          <ac:chgData name="Brandt Redd" userId="be8ed540b98adac0" providerId="LiveId" clId="{B67FC4C5-11A3-4B6C-A629-DF0D2767B3A3}" dt="2020-01-08T22:32:55.049" v="2969" actId="478"/>
          <ac:spMkLst>
            <pc:docMk/>
            <pc:sldMk cId="897631807" sldId="283"/>
            <ac:spMk id="8" creationId="{00000000-0000-0000-0000-000000000000}"/>
          </ac:spMkLst>
        </pc:spChg>
      </pc:sldChg>
      <pc:sldChg chg="modSp">
        <pc:chgData name="Brandt Redd" userId="be8ed540b98adac0" providerId="LiveId" clId="{B67FC4C5-11A3-4B6C-A629-DF0D2767B3A3}" dt="2020-01-08T20:49:51.643" v="1289" actId="14100"/>
        <pc:sldMkLst>
          <pc:docMk/>
          <pc:sldMk cId="3522893968" sldId="290"/>
        </pc:sldMkLst>
        <pc:spChg chg="mod">
          <ac:chgData name="Brandt Redd" userId="be8ed540b98adac0" providerId="LiveId" clId="{B67FC4C5-11A3-4B6C-A629-DF0D2767B3A3}" dt="2020-01-08T20:49:51.643" v="1289" actId="14100"/>
          <ac:spMkLst>
            <pc:docMk/>
            <pc:sldMk cId="3522893968" sldId="290"/>
            <ac:spMk id="3" creationId="{00000000-0000-0000-0000-000000000000}"/>
          </ac:spMkLst>
        </pc:spChg>
      </pc:sldChg>
      <pc:sldChg chg="addSp delSp">
        <pc:chgData name="Brandt Redd" userId="be8ed540b98adac0" providerId="LiveId" clId="{B67FC4C5-11A3-4B6C-A629-DF0D2767B3A3}" dt="2020-01-08T20:55:49.039" v="1373" actId="478"/>
        <pc:sldMkLst>
          <pc:docMk/>
          <pc:sldMk cId="2039652025" sldId="292"/>
        </pc:sldMkLst>
        <pc:spChg chg="add del">
          <ac:chgData name="Brandt Redd" userId="be8ed540b98adac0" providerId="LiveId" clId="{B67FC4C5-11A3-4B6C-A629-DF0D2767B3A3}" dt="2020-01-08T20:55:49.039" v="1373" actId="478"/>
          <ac:spMkLst>
            <pc:docMk/>
            <pc:sldMk cId="2039652025" sldId="292"/>
            <ac:spMk id="4" creationId="{00000000-0000-0000-0000-000000000000}"/>
          </ac:spMkLst>
        </pc:spChg>
      </pc:sldChg>
      <pc:sldChg chg="modSp">
        <pc:chgData name="Brandt Redd" userId="be8ed540b98adac0" providerId="LiveId" clId="{B67FC4C5-11A3-4B6C-A629-DF0D2767B3A3}" dt="2020-01-08T20:52:09.083" v="1297" actId="20577"/>
        <pc:sldMkLst>
          <pc:docMk/>
          <pc:sldMk cId="1384201341" sldId="294"/>
        </pc:sldMkLst>
        <pc:spChg chg="mod">
          <ac:chgData name="Brandt Redd" userId="be8ed540b98adac0" providerId="LiveId" clId="{B67FC4C5-11A3-4B6C-A629-DF0D2767B3A3}" dt="2020-01-08T20:52:09.083" v="1297" actId="20577"/>
          <ac:spMkLst>
            <pc:docMk/>
            <pc:sldMk cId="1384201341" sldId="294"/>
            <ac:spMk id="21" creationId="{00000000-0000-0000-0000-000000000000}"/>
          </ac:spMkLst>
        </pc:spChg>
      </pc:sldChg>
      <pc:sldChg chg="modSp">
        <pc:chgData name="Brandt Redd" userId="be8ed540b98adac0" providerId="LiveId" clId="{B67FC4C5-11A3-4B6C-A629-DF0D2767B3A3}" dt="2020-01-08T19:43:54.287" v="72" actId="20577"/>
        <pc:sldMkLst>
          <pc:docMk/>
          <pc:sldMk cId="152735859" sldId="297"/>
        </pc:sldMkLst>
        <pc:spChg chg="mod">
          <ac:chgData name="Brandt Redd" userId="be8ed540b98adac0" providerId="LiveId" clId="{B67FC4C5-11A3-4B6C-A629-DF0D2767B3A3}" dt="2020-01-08T19:43:10.510" v="38" actId="20577"/>
          <ac:spMkLst>
            <pc:docMk/>
            <pc:sldMk cId="152735859" sldId="297"/>
            <ac:spMk id="2" creationId="{00000000-0000-0000-0000-000000000000}"/>
          </ac:spMkLst>
        </pc:spChg>
        <pc:spChg chg="mod">
          <ac:chgData name="Brandt Redd" userId="be8ed540b98adac0" providerId="LiveId" clId="{B67FC4C5-11A3-4B6C-A629-DF0D2767B3A3}" dt="2020-01-08T19:43:54.287" v="72" actId="20577"/>
          <ac:spMkLst>
            <pc:docMk/>
            <pc:sldMk cId="152735859" sldId="297"/>
            <ac:spMk id="3" creationId="{00000000-0000-0000-0000-000000000000}"/>
          </ac:spMkLst>
        </pc:spChg>
      </pc:sldChg>
      <pc:sldChg chg="addSp modSp">
        <pc:chgData name="Brandt Redd" userId="be8ed540b98adac0" providerId="LiveId" clId="{B67FC4C5-11A3-4B6C-A629-DF0D2767B3A3}" dt="2020-01-08T20:45:56.618" v="1152" actId="1076"/>
        <pc:sldMkLst>
          <pc:docMk/>
          <pc:sldMk cId="280072932" sldId="299"/>
        </pc:sldMkLst>
        <pc:spChg chg="add mod">
          <ac:chgData name="Brandt Redd" userId="be8ed540b98adac0" providerId="LiveId" clId="{B67FC4C5-11A3-4B6C-A629-DF0D2767B3A3}" dt="2020-01-08T20:45:56.618" v="1152" actId="1076"/>
          <ac:spMkLst>
            <pc:docMk/>
            <pc:sldMk cId="280072932" sldId="299"/>
            <ac:spMk id="9" creationId="{343ADA77-B96D-4E73-808A-73C1613AF146}"/>
          </ac:spMkLst>
        </pc:spChg>
        <pc:picChg chg="add mod">
          <ac:chgData name="Brandt Redd" userId="be8ed540b98adac0" providerId="LiveId" clId="{B67FC4C5-11A3-4B6C-A629-DF0D2767B3A3}" dt="2020-01-08T20:45:28.998" v="1135" actId="14100"/>
          <ac:picMkLst>
            <pc:docMk/>
            <pc:sldMk cId="280072932" sldId="299"/>
            <ac:picMk id="6" creationId="{4DA07F37-6872-4590-9706-F8BC26BE4EDB}"/>
          </ac:picMkLst>
        </pc:picChg>
      </pc:sldChg>
      <pc:sldChg chg="del">
        <pc:chgData name="Brandt Redd" userId="be8ed540b98adac0" providerId="LiveId" clId="{B67FC4C5-11A3-4B6C-A629-DF0D2767B3A3}" dt="2020-01-08T22:25:36.351" v="2625" actId="47"/>
        <pc:sldMkLst>
          <pc:docMk/>
          <pc:sldMk cId="2124232080" sldId="300"/>
        </pc:sldMkLst>
      </pc:sldChg>
      <pc:sldChg chg="del">
        <pc:chgData name="Brandt Redd" userId="be8ed540b98adac0" providerId="LiveId" clId="{B67FC4C5-11A3-4B6C-A629-DF0D2767B3A3}" dt="2020-01-08T22:25:37.911" v="2626" actId="47"/>
        <pc:sldMkLst>
          <pc:docMk/>
          <pc:sldMk cId="2499802130" sldId="301"/>
        </pc:sldMkLst>
      </pc:sldChg>
      <pc:sldChg chg="del">
        <pc:chgData name="Brandt Redd" userId="be8ed540b98adac0" providerId="LiveId" clId="{B67FC4C5-11A3-4B6C-A629-DF0D2767B3A3}" dt="2020-01-08T22:25:39.009" v="2627" actId="47"/>
        <pc:sldMkLst>
          <pc:docMk/>
          <pc:sldMk cId="2954127330" sldId="302"/>
        </pc:sldMkLst>
      </pc:sldChg>
      <pc:sldChg chg="del">
        <pc:chgData name="Brandt Redd" userId="be8ed540b98adac0" providerId="LiveId" clId="{B67FC4C5-11A3-4B6C-A629-DF0D2767B3A3}" dt="2020-01-08T22:25:43.517" v="2631" actId="47"/>
        <pc:sldMkLst>
          <pc:docMk/>
          <pc:sldMk cId="2031134421" sldId="306"/>
        </pc:sldMkLst>
      </pc:sldChg>
      <pc:sldChg chg="del">
        <pc:chgData name="Brandt Redd" userId="be8ed540b98adac0" providerId="LiveId" clId="{B67FC4C5-11A3-4B6C-A629-DF0D2767B3A3}" dt="2020-01-08T22:25:45.521" v="2633" actId="47"/>
        <pc:sldMkLst>
          <pc:docMk/>
          <pc:sldMk cId="1042360318" sldId="309"/>
        </pc:sldMkLst>
      </pc:sldChg>
      <pc:sldChg chg="del">
        <pc:chgData name="Brandt Redd" userId="be8ed540b98adac0" providerId="LiveId" clId="{B67FC4C5-11A3-4B6C-A629-DF0D2767B3A3}" dt="2020-01-08T22:26:13.042" v="2640" actId="47"/>
        <pc:sldMkLst>
          <pc:docMk/>
          <pc:sldMk cId="2582632204" sldId="310"/>
        </pc:sldMkLst>
      </pc:sldChg>
      <pc:sldChg chg="del">
        <pc:chgData name="Brandt Redd" userId="be8ed540b98adac0" providerId="LiveId" clId="{B67FC4C5-11A3-4B6C-A629-DF0D2767B3A3}" dt="2020-01-08T22:25:51.072" v="2637" actId="47"/>
        <pc:sldMkLst>
          <pc:docMk/>
          <pc:sldMk cId="1941979573" sldId="311"/>
        </pc:sldMkLst>
      </pc:sldChg>
      <pc:sldChg chg="del">
        <pc:chgData name="Brandt Redd" userId="be8ed540b98adac0" providerId="LiveId" clId="{B67FC4C5-11A3-4B6C-A629-DF0D2767B3A3}" dt="2020-01-08T22:25:53.252" v="2639" actId="47"/>
        <pc:sldMkLst>
          <pc:docMk/>
          <pc:sldMk cId="1342262298" sldId="312"/>
        </pc:sldMkLst>
      </pc:sldChg>
      <pc:sldChg chg="del">
        <pc:chgData name="Brandt Redd" userId="be8ed540b98adac0" providerId="LiveId" clId="{B67FC4C5-11A3-4B6C-A629-DF0D2767B3A3}" dt="2020-01-08T20:41:09.118" v="868" actId="47"/>
        <pc:sldMkLst>
          <pc:docMk/>
          <pc:sldMk cId="3994368008" sldId="313"/>
        </pc:sldMkLst>
      </pc:sldChg>
      <pc:sldChg chg="del">
        <pc:chgData name="Brandt Redd" userId="be8ed540b98adac0" providerId="LiveId" clId="{B67FC4C5-11A3-4B6C-A629-DF0D2767B3A3}" dt="2020-01-08T22:25:44.543" v="2632" actId="47"/>
        <pc:sldMkLst>
          <pc:docMk/>
          <pc:sldMk cId="1809011640" sldId="314"/>
        </pc:sldMkLst>
      </pc:sldChg>
      <pc:sldChg chg="del">
        <pc:chgData name="Brandt Redd" userId="be8ed540b98adac0" providerId="LiveId" clId="{B67FC4C5-11A3-4B6C-A629-DF0D2767B3A3}" dt="2020-01-08T22:25:48.909" v="2636" actId="47"/>
        <pc:sldMkLst>
          <pc:docMk/>
          <pc:sldMk cId="3401298575" sldId="315"/>
        </pc:sldMkLst>
      </pc:sldChg>
      <pc:sldChg chg="del">
        <pc:chgData name="Brandt Redd" userId="be8ed540b98adac0" providerId="LiveId" clId="{B67FC4C5-11A3-4B6C-A629-DF0D2767B3A3}" dt="2020-01-08T22:25:52.384" v="2638" actId="47"/>
        <pc:sldMkLst>
          <pc:docMk/>
          <pc:sldMk cId="2569662651" sldId="318"/>
        </pc:sldMkLst>
      </pc:sldChg>
      <pc:sldChg chg="del">
        <pc:chgData name="Brandt Redd" userId="be8ed540b98adac0" providerId="LiveId" clId="{B67FC4C5-11A3-4B6C-A629-DF0D2767B3A3}" dt="2020-01-08T22:25:46.569" v="2634" actId="47"/>
        <pc:sldMkLst>
          <pc:docMk/>
          <pc:sldMk cId="4047805707" sldId="320"/>
        </pc:sldMkLst>
      </pc:sldChg>
      <pc:sldChg chg="modSp">
        <pc:chgData name="Brandt Redd" userId="be8ed540b98adac0" providerId="LiveId" clId="{B67FC4C5-11A3-4B6C-A629-DF0D2767B3A3}" dt="2020-01-08T20:54:42.730" v="1369" actId="20577"/>
        <pc:sldMkLst>
          <pc:docMk/>
          <pc:sldMk cId="3827682080" sldId="327"/>
        </pc:sldMkLst>
        <pc:spChg chg="mod">
          <ac:chgData name="Brandt Redd" userId="be8ed540b98adac0" providerId="LiveId" clId="{B67FC4C5-11A3-4B6C-A629-DF0D2767B3A3}" dt="2020-01-08T20:54:42.730" v="1369" actId="20577"/>
          <ac:spMkLst>
            <pc:docMk/>
            <pc:sldMk cId="3827682080" sldId="327"/>
            <ac:spMk id="2" creationId="{00000000-0000-0000-0000-000000000000}"/>
          </ac:spMkLst>
        </pc:spChg>
        <pc:picChg chg="mod">
          <ac:chgData name="Brandt Redd" userId="be8ed540b98adac0" providerId="LiveId" clId="{B67FC4C5-11A3-4B6C-A629-DF0D2767B3A3}" dt="2020-01-08T20:54:14.804" v="1343" actId="1076"/>
          <ac:picMkLst>
            <pc:docMk/>
            <pc:sldMk cId="3827682080" sldId="327"/>
            <ac:picMk id="2050" creationId="{84ACBF72-1C40-4145-A8E6-F22DE862E54D}"/>
          </ac:picMkLst>
        </pc:picChg>
      </pc:sldChg>
      <pc:sldChg chg="modSp">
        <pc:chgData name="Brandt Redd" userId="be8ed540b98adac0" providerId="LiveId" clId="{B67FC4C5-11A3-4B6C-A629-DF0D2767B3A3}" dt="2020-01-08T20:54:54.191" v="1371" actId="20577"/>
        <pc:sldMkLst>
          <pc:docMk/>
          <pc:sldMk cId="1891498347" sldId="328"/>
        </pc:sldMkLst>
        <pc:spChg chg="mod">
          <ac:chgData name="Brandt Redd" userId="be8ed540b98adac0" providerId="LiveId" clId="{B67FC4C5-11A3-4B6C-A629-DF0D2767B3A3}" dt="2020-01-08T20:54:54.191" v="1371" actId="20577"/>
          <ac:spMkLst>
            <pc:docMk/>
            <pc:sldMk cId="1891498347" sldId="328"/>
            <ac:spMk id="2" creationId="{00000000-0000-0000-0000-000000000000}"/>
          </ac:spMkLst>
        </pc:spChg>
      </pc:sldChg>
      <pc:sldChg chg="del">
        <pc:chgData name="Brandt Redd" userId="be8ed540b98adac0" providerId="LiveId" clId="{B67FC4C5-11A3-4B6C-A629-DF0D2767B3A3}" dt="2020-01-08T22:25:40.098" v="2628" actId="47"/>
        <pc:sldMkLst>
          <pc:docMk/>
          <pc:sldMk cId="1751157066" sldId="339"/>
        </pc:sldMkLst>
      </pc:sldChg>
      <pc:sldChg chg="del">
        <pc:chgData name="Brandt Redd" userId="be8ed540b98adac0" providerId="LiveId" clId="{B67FC4C5-11A3-4B6C-A629-DF0D2767B3A3}" dt="2020-01-08T22:25:41.092" v="2629" actId="47"/>
        <pc:sldMkLst>
          <pc:docMk/>
          <pc:sldMk cId="3906061841" sldId="340"/>
        </pc:sldMkLst>
      </pc:sldChg>
      <pc:sldChg chg="del">
        <pc:chgData name="Brandt Redd" userId="be8ed540b98adac0" providerId="LiveId" clId="{B67FC4C5-11A3-4B6C-A629-DF0D2767B3A3}" dt="2020-01-08T22:25:42.238" v="2630" actId="47"/>
        <pc:sldMkLst>
          <pc:docMk/>
          <pc:sldMk cId="1759109424" sldId="341"/>
        </pc:sldMkLst>
      </pc:sldChg>
      <pc:sldChg chg="del">
        <pc:chgData name="Brandt Redd" userId="be8ed540b98adac0" providerId="LiveId" clId="{B67FC4C5-11A3-4B6C-A629-DF0D2767B3A3}" dt="2020-01-08T22:25:47.802" v="2635" actId="47"/>
        <pc:sldMkLst>
          <pc:docMk/>
          <pc:sldMk cId="1162438587" sldId="342"/>
        </pc:sldMkLst>
      </pc:sldChg>
      <pc:sldChg chg="addSp delSp modSp">
        <pc:chgData name="Brandt Redd" userId="be8ed540b98adac0" providerId="LiveId" clId="{B67FC4C5-11A3-4B6C-A629-DF0D2767B3A3}" dt="2020-01-09T01:28:22.626" v="3523"/>
        <pc:sldMkLst>
          <pc:docMk/>
          <pc:sldMk cId="2564858263" sldId="343"/>
        </pc:sldMkLst>
        <pc:spChg chg="mod">
          <ac:chgData name="Brandt Redd" userId="be8ed540b98adac0" providerId="LiveId" clId="{B67FC4C5-11A3-4B6C-A629-DF0D2767B3A3}" dt="2020-01-08T20:21:52.775" v="593" actId="20577"/>
          <ac:spMkLst>
            <pc:docMk/>
            <pc:sldMk cId="2564858263" sldId="343"/>
            <ac:spMk id="2" creationId="{369095B4-02D3-4FB1-8F80-CC58F178362B}"/>
          </ac:spMkLst>
        </pc:spChg>
        <pc:spChg chg="add mod">
          <ac:chgData name="Brandt Redd" userId="be8ed540b98adac0" providerId="LiveId" clId="{B67FC4C5-11A3-4B6C-A629-DF0D2767B3A3}" dt="2020-01-09T01:24:38.430" v="3249" actId="14100"/>
          <ac:spMkLst>
            <pc:docMk/>
            <pc:sldMk cId="2564858263" sldId="343"/>
            <ac:spMk id="3" creationId="{668F7CBF-FFFA-49A0-913B-919FFEDA2637}"/>
          </ac:spMkLst>
        </pc:spChg>
        <pc:grpChg chg="del mod">
          <ac:chgData name="Brandt Redd" userId="be8ed540b98adac0" providerId="LiveId" clId="{B67FC4C5-11A3-4B6C-A629-DF0D2767B3A3}" dt="2020-01-09T01:24:51.687" v="3260"/>
          <ac:grpSpMkLst>
            <pc:docMk/>
            <pc:sldMk cId="2564858263" sldId="343"/>
            <ac:grpSpMk id="14" creationId="{874FBC03-BB14-43E1-974E-951C972BDFB2}"/>
          </ac:grpSpMkLst>
        </pc:grpChg>
        <pc:grpChg chg="mod">
          <ac:chgData name="Brandt Redd" userId="be8ed540b98adac0" providerId="LiveId" clId="{B67FC4C5-11A3-4B6C-A629-DF0D2767B3A3}" dt="2020-01-09T01:24:51.687" v="3260"/>
          <ac:grpSpMkLst>
            <pc:docMk/>
            <pc:sldMk cId="2564858263" sldId="343"/>
            <ac:grpSpMk id="15" creationId="{10665560-34CB-4187-9B0E-9C3F61F29509}"/>
          </ac:grpSpMkLst>
        </pc:grpChg>
        <pc:grpChg chg="del mod">
          <ac:chgData name="Brandt Redd" userId="be8ed540b98adac0" providerId="LiveId" clId="{B67FC4C5-11A3-4B6C-A629-DF0D2767B3A3}" dt="2020-01-09T01:24:55.726" v="3266"/>
          <ac:grpSpMkLst>
            <pc:docMk/>
            <pc:sldMk cId="2564858263" sldId="343"/>
            <ac:grpSpMk id="19" creationId="{9CF7F9D9-A98D-45C0-BB49-81868D58C6A2}"/>
          </ac:grpSpMkLst>
        </pc:grpChg>
        <pc:grpChg chg="mod">
          <ac:chgData name="Brandt Redd" userId="be8ed540b98adac0" providerId="LiveId" clId="{B67FC4C5-11A3-4B6C-A629-DF0D2767B3A3}" dt="2020-01-09T01:25:07.957" v="3288"/>
          <ac:grpSpMkLst>
            <pc:docMk/>
            <pc:sldMk cId="2564858263" sldId="343"/>
            <ac:grpSpMk id="40" creationId="{681A0677-F0C3-4B13-8B29-7C3379CF0024}"/>
          </ac:grpSpMkLst>
        </pc:grpChg>
        <pc:grpChg chg="mod">
          <ac:chgData name="Brandt Redd" userId="be8ed540b98adac0" providerId="LiveId" clId="{B67FC4C5-11A3-4B6C-A629-DF0D2767B3A3}" dt="2020-01-09T01:25:07.957" v="3288"/>
          <ac:grpSpMkLst>
            <pc:docMk/>
            <pc:sldMk cId="2564858263" sldId="343"/>
            <ac:grpSpMk id="41" creationId="{839ACF91-CA66-42D2-9C62-D22D7579E69D}"/>
          </ac:grpSpMkLst>
        </pc:grpChg>
        <pc:grpChg chg="mod">
          <ac:chgData name="Brandt Redd" userId="be8ed540b98adac0" providerId="LiveId" clId="{B67FC4C5-11A3-4B6C-A629-DF0D2767B3A3}" dt="2020-01-09T01:25:07.957" v="3288"/>
          <ac:grpSpMkLst>
            <pc:docMk/>
            <pc:sldMk cId="2564858263" sldId="343"/>
            <ac:grpSpMk id="42" creationId="{0A104412-78ED-44C8-A375-71791750D9B1}"/>
          </ac:grpSpMkLst>
        </pc:grpChg>
        <pc:grpChg chg="mod">
          <ac:chgData name="Brandt Redd" userId="be8ed540b98adac0" providerId="LiveId" clId="{B67FC4C5-11A3-4B6C-A629-DF0D2767B3A3}" dt="2020-01-09T01:25:07.957" v="3288"/>
          <ac:grpSpMkLst>
            <pc:docMk/>
            <pc:sldMk cId="2564858263" sldId="343"/>
            <ac:grpSpMk id="43" creationId="{72D44BAA-75AF-4798-8606-D0CD1C5658D4}"/>
          </ac:grpSpMkLst>
        </pc:grpChg>
        <pc:grpChg chg="del mod">
          <ac:chgData name="Brandt Redd" userId="be8ed540b98adac0" providerId="LiveId" clId="{B67FC4C5-11A3-4B6C-A629-DF0D2767B3A3}" dt="2020-01-09T01:25:12.683" v="3292"/>
          <ac:grpSpMkLst>
            <pc:docMk/>
            <pc:sldMk cId="2564858263" sldId="343"/>
            <ac:grpSpMk id="45" creationId="{C08DB5AD-2271-40A1-BEB2-904B8C9A1BBC}"/>
          </ac:grpSpMkLst>
        </pc:grpChg>
        <pc:grpChg chg="mod">
          <ac:chgData name="Brandt Redd" userId="be8ed540b98adac0" providerId="LiveId" clId="{B67FC4C5-11A3-4B6C-A629-DF0D2767B3A3}" dt="2020-01-09T01:25:15.808" v="3297"/>
          <ac:grpSpMkLst>
            <pc:docMk/>
            <pc:sldMk cId="2564858263" sldId="343"/>
            <ac:grpSpMk id="49" creationId="{EF39E35D-0419-4D7D-B0EB-0CBA3AC95ECF}"/>
          </ac:grpSpMkLst>
        </pc:grpChg>
        <pc:grpChg chg="mod">
          <ac:chgData name="Brandt Redd" userId="be8ed540b98adac0" providerId="LiveId" clId="{B67FC4C5-11A3-4B6C-A629-DF0D2767B3A3}" dt="2020-01-09T01:25:17.830" v="3301"/>
          <ac:grpSpMkLst>
            <pc:docMk/>
            <pc:sldMk cId="2564858263" sldId="343"/>
            <ac:grpSpMk id="53" creationId="{2F704ED5-1ADF-4A3D-9800-05D4F7AA12CB}"/>
          </ac:grpSpMkLst>
        </pc:grpChg>
        <pc:grpChg chg="mod">
          <ac:chgData name="Brandt Redd" userId="be8ed540b98adac0" providerId="LiveId" clId="{B67FC4C5-11A3-4B6C-A629-DF0D2767B3A3}" dt="2020-01-09T01:25:21.315" v="3307"/>
          <ac:grpSpMkLst>
            <pc:docMk/>
            <pc:sldMk cId="2564858263" sldId="343"/>
            <ac:grpSpMk id="59" creationId="{5A37E934-6542-4A87-8562-76ED3207E003}"/>
          </ac:grpSpMkLst>
        </pc:grpChg>
        <pc:grpChg chg="del mod">
          <ac:chgData name="Brandt Redd" userId="be8ed540b98adac0" providerId="LiveId" clId="{B67FC4C5-11A3-4B6C-A629-DF0D2767B3A3}" dt="2020-01-09T01:25:39.964" v="3341"/>
          <ac:grpSpMkLst>
            <pc:docMk/>
            <pc:sldMk cId="2564858263" sldId="343"/>
            <ac:grpSpMk id="76" creationId="{8ABBBEC3-3601-4E59-AE33-FD8C19C0F218}"/>
          </ac:grpSpMkLst>
        </pc:grpChg>
        <pc:grpChg chg="mod">
          <ac:chgData name="Brandt Redd" userId="be8ed540b98adac0" providerId="LiveId" clId="{B67FC4C5-11A3-4B6C-A629-DF0D2767B3A3}" dt="2020-01-09T01:25:50.730" v="3360"/>
          <ac:grpSpMkLst>
            <pc:docMk/>
            <pc:sldMk cId="2564858263" sldId="343"/>
            <ac:grpSpMk id="94" creationId="{1EF2CDD0-82E8-4FB2-88AB-8DC3C169F238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3" creationId="{8262E660-0464-4E3D-B4D7-9741E22C3C56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4" creationId="{9AF0FC63-C732-4720-B330-EE122F3A6DB7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5" creationId="{4C99FD12-3D39-418B-AE56-55369B356C00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6" creationId="{426F707B-2F55-4684-80DE-ACF259A255A2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7" creationId="{BBA9A92A-B2BD-4D9E-ABFC-AE5E650F6763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8" creationId="{7C5D051F-336E-4D08-B80F-41EF3BD4F589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29" creationId="{6EF8EABC-9A6E-4918-9421-21837499233A}"/>
          </ac:grpSpMkLst>
        </pc:grpChg>
        <pc:grpChg chg="mod">
          <ac:chgData name="Brandt Redd" userId="be8ed540b98adac0" providerId="LiveId" clId="{B67FC4C5-11A3-4B6C-A629-DF0D2767B3A3}" dt="2020-01-09T01:26:04.307" v="3389"/>
          <ac:grpSpMkLst>
            <pc:docMk/>
            <pc:sldMk cId="2564858263" sldId="343"/>
            <ac:grpSpMk id="130" creationId="{635B3147-7BCC-4EA1-9D14-51B6B3C90F44}"/>
          </ac:grpSpMkLst>
        </pc:grpChg>
        <pc:grpChg chg="del mod">
          <ac:chgData name="Brandt Redd" userId="be8ed540b98adac0" providerId="LiveId" clId="{B67FC4C5-11A3-4B6C-A629-DF0D2767B3A3}" dt="2020-01-09T01:26:40.467" v="3400"/>
          <ac:grpSpMkLst>
            <pc:docMk/>
            <pc:sldMk cId="2564858263" sldId="343"/>
            <ac:grpSpMk id="134" creationId="{2A0CA08F-9BE6-4C3D-9CFF-CE8E1DC0B59E}"/>
          </ac:grpSpMkLst>
        </pc:grpChg>
        <pc:grpChg chg="del mod">
          <ac:chgData name="Brandt Redd" userId="be8ed540b98adac0" providerId="LiveId" clId="{B67FC4C5-11A3-4B6C-A629-DF0D2767B3A3}" dt="2020-01-09T01:26:59.620" v="3433"/>
          <ac:grpSpMkLst>
            <pc:docMk/>
            <pc:sldMk cId="2564858263" sldId="343"/>
            <ac:grpSpMk id="141" creationId="{95A19AD7-A891-4B59-8BAC-BCEAAA0996F2}"/>
          </ac:grpSpMkLst>
        </pc:grpChg>
        <pc:grpChg chg="del mod">
          <ac:chgData name="Brandt Redd" userId="be8ed540b98adac0" providerId="LiveId" clId="{B67FC4C5-11A3-4B6C-A629-DF0D2767B3A3}" dt="2020-01-09T01:26:44.577" v="3404"/>
          <ac:grpSpMkLst>
            <pc:docMk/>
            <pc:sldMk cId="2564858263" sldId="343"/>
            <ac:grpSpMk id="144" creationId="{DE8FC804-8EC3-4D81-8E4F-CC2103240AC0}"/>
          </ac:grpSpMkLst>
        </pc:grpChg>
        <pc:grpChg chg="del mod">
          <ac:chgData name="Brandt Redd" userId="be8ed540b98adac0" providerId="LiveId" clId="{B67FC4C5-11A3-4B6C-A629-DF0D2767B3A3}" dt="2020-01-09T01:26:59.620" v="3433"/>
          <ac:grpSpMkLst>
            <pc:docMk/>
            <pc:sldMk cId="2564858263" sldId="343"/>
            <ac:grpSpMk id="172" creationId="{5BB54BB1-0260-49AB-8A36-39220D4777BF}"/>
          </ac:grpSpMkLst>
        </pc:grpChg>
        <pc:grpChg chg="del mod">
          <ac:chgData name="Brandt Redd" userId="be8ed540b98adac0" providerId="LiveId" clId="{B67FC4C5-11A3-4B6C-A629-DF0D2767B3A3}" dt="2020-01-09T01:26:59.620" v="3433"/>
          <ac:grpSpMkLst>
            <pc:docMk/>
            <pc:sldMk cId="2564858263" sldId="343"/>
            <ac:grpSpMk id="173" creationId="{A582D89F-15E7-4A25-840F-C9AC81AAA3D1}"/>
          </ac:grpSpMkLst>
        </pc:grpChg>
        <pc:grpChg chg="del mod">
          <ac:chgData name="Brandt Redd" userId="be8ed540b98adac0" providerId="LiveId" clId="{B67FC4C5-11A3-4B6C-A629-DF0D2767B3A3}" dt="2020-01-09T01:26:59.620" v="3433"/>
          <ac:grpSpMkLst>
            <pc:docMk/>
            <pc:sldMk cId="2564858263" sldId="343"/>
            <ac:grpSpMk id="174" creationId="{A2464166-BAC8-43DE-BFAB-1E63C26D7174}"/>
          </ac:grpSpMkLst>
        </pc:grpChg>
        <pc:grpChg chg="mod">
          <ac:chgData name="Brandt Redd" userId="be8ed540b98adac0" providerId="LiveId" clId="{B67FC4C5-11A3-4B6C-A629-DF0D2767B3A3}" dt="2020-01-09T01:26:59.620" v="3433"/>
          <ac:grpSpMkLst>
            <pc:docMk/>
            <pc:sldMk cId="2564858263" sldId="343"/>
            <ac:grpSpMk id="175" creationId="{A9DE8C98-2108-4F82-8E61-336E454171E9}"/>
          </ac:grpSpMkLst>
        </pc:grpChg>
        <pc:grpChg chg="mod">
          <ac:chgData name="Brandt Redd" userId="be8ed540b98adac0" providerId="LiveId" clId="{B67FC4C5-11A3-4B6C-A629-DF0D2767B3A3}" dt="2020-01-09T01:27:04.113" v="3444"/>
          <ac:grpSpMkLst>
            <pc:docMk/>
            <pc:sldMk cId="2564858263" sldId="343"/>
            <ac:grpSpMk id="186" creationId="{10B53C93-708E-4517-B03F-2C29554DB23D}"/>
          </ac:grpSpMkLst>
        </pc:grpChg>
        <pc:grpChg chg="mod">
          <ac:chgData name="Brandt Redd" userId="be8ed540b98adac0" providerId="LiveId" clId="{B67FC4C5-11A3-4B6C-A629-DF0D2767B3A3}" dt="2020-01-09T01:27:04.113" v="3444"/>
          <ac:grpSpMkLst>
            <pc:docMk/>
            <pc:sldMk cId="2564858263" sldId="343"/>
            <ac:grpSpMk id="187" creationId="{A4D3F7D2-B814-4F31-8CA2-AD0964426A76}"/>
          </ac:grpSpMkLst>
        </pc:grpChg>
        <pc:grpChg chg="mod">
          <ac:chgData name="Brandt Redd" userId="be8ed540b98adac0" providerId="LiveId" clId="{B67FC4C5-11A3-4B6C-A629-DF0D2767B3A3}" dt="2020-01-09T01:27:17.342" v="3453"/>
          <ac:grpSpMkLst>
            <pc:docMk/>
            <pc:sldMk cId="2564858263" sldId="343"/>
            <ac:grpSpMk id="196" creationId="{5F93429E-1C6C-4EDA-8335-68B19CED3A5D}"/>
          </ac:grpSpMkLst>
        </pc:grpChg>
        <pc:grpChg chg="mod">
          <ac:chgData name="Brandt Redd" userId="be8ed540b98adac0" providerId="LiveId" clId="{B67FC4C5-11A3-4B6C-A629-DF0D2767B3A3}" dt="2020-01-09T01:27:17.342" v="3453"/>
          <ac:grpSpMkLst>
            <pc:docMk/>
            <pc:sldMk cId="2564858263" sldId="343"/>
            <ac:grpSpMk id="197" creationId="{654C2CA3-5198-4F21-AF82-737286115181}"/>
          </ac:grpSpMkLst>
        </pc:grpChg>
        <pc:grpChg chg="mod">
          <ac:chgData name="Brandt Redd" userId="be8ed540b98adac0" providerId="LiveId" clId="{B67FC4C5-11A3-4B6C-A629-DF0D2767B3A3}" dt="2020-01-09T01:27:20.233" v="3458"/>
          <ac:grpSpMkLst>
            <pc:docMk/>
            <pc:sldMk cId="2564858263" sldId="343"/>
            <ac:grpSpMk id="202" creationId="{1ED33DDE-CF62-44D4-BE1E-EB29A155C01C}"/>
          </ac:grpSpMkLst>
        </pc:grpChg>
        <pc:grpChg chg="del mod">
          <ac:chgData name="Brandt Redd" userId="be8ed540b98adac0" providerId="LiveId" clId="{B67FC4C5-11A3-4B6C-A629-DF0D2767B3A3}" dt="2020-01-09T01:27:31.877" v="3468"/>
          <ac:grpSpMkLst>
            <pc:docMk/>
            <pc:sldMk cId="2564858263" sldId="343"/>
            <ac:grpSpMk id="208" creationId="{7F522F12-CF69-4458-8E38-1034FD98F2C9}"/>
          </ac:grpSpMkLst>
        </pc:grpChg>
        <pc:grpChg chg="del 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15" creationId="{76C332F9-D66F-40F7-82E6-E59E4E8B2748}"/>
          </ac:grpSpMkLst>
        </pc:grpChg>
        <pc:grpChg chg="del 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33" creationId="{AE1A901E-82FA-4DA6-8BF5-7E57B398D30A}"/>
          </ac:grpSpMkLst>
        </pc:grpChg>
        <pc:grpChg chg="del 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34" creationId="{E8B38565-7D5D-4250-822B-48E8DC9519BE}"/>
          </ac:grpSpMkLst>
        </pc:grpChg>
        <pc:grpChg chg="del 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35" creationId="{92BEDAC0-A4F2-469C-ACA3-1BF9ED90CDA2}"/>
          </ac:grpSpMkLst>
        </pc:grpChg>
        <pc:grpChg chg="del 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36" creationId="{6D4B2FE6-F5AE-45C5-B648-6ED17A257743}"/>
          </ac:grpSpMkLst>
        </pc:grpChg>
        <pc:grpChg chg="mod">
          <ac:chgData name="Brandt Redd" userId="be8ed540b98adac0" providerId="LiveId" clId="{B67FC4C5-11A3-4B6C-A629-DF0D2767B3A3}" dt="2020-01-09T01:27:52.604" v="3496"/>
          <ac:grpSpMkLst>
            <pc:docMk/>
            <pc:sldMk cId="2564858263" sldId="343"/>
            <ac:grpSpMk id="238" creationId="{2DE1EFF1-1DC9-474B-A3A0-BA6BAE19EFDA}"/>
          </ac:grpSpMkLst>
        </pc:grpChg>
        <pc:grpChg chg="mod">
          <ac:chgData name="Brandt Redd" userId="be8ed540b98adac0" providerId="LiveId" clId="{B67FC4C5-11A3-4B6C-A629-DF0D2767B3A3}" dt="2020-01-09T01:28:00.472" v="3505"/>
          <ac:grpSpMkLst>
            <pc:docMk/>
            <pc:sldMk cId="2564858263" sldId="343"/>
            <ac:grpSpMk id="247" creationId="{099E02BA-81E7-4415-BFD4-7FEDD0796C78}"/>
          </ac:grpSpMkLst>
        </pc:grpChg>
        <pc:grpChg chg="del mod">
          <ac:chgData name="Brandt Redd" userId="be8ed540b98adac0" providerId="LiveId" clId="{B67FC4C5-11A3-4B6C-A629-DF0D2767B3A3}" dt="2020-01-09T01:28:03.375" v="3507"/>
          <ac:grpSpMkLst>
            <pc:docMk/>
            <pc:sldMk cId="2564858263" sldId="343"/>
            <ac:grpSpMk id="248" creationId="{2AA41194-7F37-434A-B287-98629286BB97}"/>
          </ac:grpSpMkLst>
        </pc:grpChg>
        <pc:grpChg chg="mod">
          <ac:chgData name="Brandt Redd" userId="be8ed540b98adac0" providerId="LiveId" clId="{B67FC4C5-11A3-4B6C-A629-DF0D2767B3A3}" dt="2020-01-09T01:28:04.879" v="3508"/>
          <ac:grpSpMkLst>
            <pc:docMk/>
            <pc:sldMk cId="2564858263" sldId="343"/>
            <ac:grpSpMk id="250" creationId="{C4896075-604C-47C6-B016-EA53D6219B65}"/>
          </ac:grpSpMkLst>
        </pc:grpChg>
        <pc:grpChg chg="del mod">
          <ac:chgData name="Brandt Redd" userId="be8ed540b98adac0" providerId="LiveId" clId="{B67FC4C5-11A3-4B6C-A629-DF0D2767B3A3}" dt="2020-01-09T01:28:17.498" v="3514"/>
          <ac:grpSpMkLst>
            <pc:docMk/>
            <pc:sldMk cId="2564858263" sldId="343"/>
            <ac:grpSpMk id="256" creationId="{F517DF8A-9369-43DB-9D3C-CEC02C3D2AC1}"/>
          </ac:grpSpMkLst>
        </pc:grpChg>
        <pc:grpChg chg="del mod">
          <ac:chgData name="Brandt Redd" userId="be8ed540b98adac0" providerId="LiveId" clId="{B67FC4C5-11A3-4B6C-A629-DF0D2767B3A3}" dt="2020-01-09T01:28:19.704" v="3518"/>
          <ac:grpSpMkLst>
            <pc:docMk/>
            <pc:sldMk cId="2564858263" sldId="343"/>
            <ac:grpSpMk id="257" creationId="{4DEB02C2-9EED-45D5-9E20-F411802ABB99}"/>
          </ac:grpSpMkLst>
        </pc:grpChg>
        <pc:grpChg chg="del mod">
          <ac:chgData name="Brandt Redd" userId="be8ed540b98adac0" providerId="LiveId" clId="{B67FC4C5-11A3-4B6C-A629-DF0D2767B3A3}" dt="2020-01-09T01:28:22.626" v="3523"/>
          <ac:grpSpMkLst>
            <pc:docMk/>
            <pc:sldMk cId="2564858263" sldId="343"/>
            <ac:grpSpMk id="261" creationId="{61386B8B-BDAE-48D2-93C5-CA698436402A}"/>
          </ac:grpSpMkLst>
        </pc:grpChg>
        <pc:grpChg chg="del mod">
          <ac:chgData name="Brandt Redd" userId="be8ed540b98adac0" providerId="LiveId" clId="{B67FC4C5-11A3-4B6C-A629-DF0D2767B3A3}" dt="2020-01-09T01:28:22.626" v="3523"/>
          <ac:grpSpMkLst>
            <pc:docMk/>
            <pc:sldMk cId="2564858263" sldId="343"/>
            <ac:grpSpMk id="266" creationId="{D7BEBC14-FBC5-47A1-8B8D-DC3C727F5CFD}"/>
          </ac:grpSpMkLst>
        </pc:grpChg>
        <pc:grpChg chg="mod">
          <ac:chgData name="Brandt Redd" userId="be8ed540b98adac0" providerId="LiveId" clId="{B67FC4C5-11A3-4B6C-A629-DF0D2767B3A3}" dt="2020-01-09T01:28:22.626" v="3523"/>
          <ac:grpSpMkLst>
            <pc:docMk/>
            <pc:sldMk cId="2564858263" sldId="343"/>
            <ac:grpSpMk id="267" creationId="{E9A7D6FF-FEF3-4DAF-B692-6B099F9920F2}"/>
          </ac:grpSpMkLst>
        </pc:grpChg>
        <pc:inkChg chg="add">
          <ac:chgData name="Brandt Redd" userId="be8ed540b98adac0" providerId="LiveId" clId="{B67FC4C5-11A3-4B6C-A629-DF0D2767B3A3}" dt="2020-01-09T01:24:47.725" v="3250" actId="9405"/>
          <ac:inkMkLst>
            <pc:docMk/>
            <pc:sldMk cId="2564858263" sldId="343"/>
            <ac:inkMk id="4" creationId="{CACE666C-279D-4764-9A2A-26F7D5C34403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5" creationId="{4E7CD1E7-C685-48DE-BD49-417D15709F74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6" creationId="{B2E2D9CE-BE1E-4050-B532-6E0BA2E9C82D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7" creationId="{20D19D01-A1F3-4A6F-ADEE-2B03A87A23B1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8" creationId="{A425BE9A-D5CC-43A6-BC8C-DCE14CA11AC7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9" creationId="{C54BAF6D-CC58-41BA-ADA7-F2DC3FD9B7FB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10" creationId="{283446B6-DEC1-4931-90D4-05FC28E6C082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11" creationId="{2C2A7F30-FFD1-4560-A071-402FB328AF99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12" creationId="{111B37A9-966B-47B4-893F-7A04D5ABC8D6}"/>
          </ac:inkMkLst>
        </pc:inkChg>
        <pc:inkChg chg="add mod">
          <ac:chgData name="Brandt Redd" userId="be8ed540b98adac0" providerId="LiveId" clId="{B67FC4C5-11A3-4B6C-A629-DF0D2767B3A3}" dt="2020-01-09T01:24:51.687" v="3260"/>
          <ac:inkMkLst>
            <pc:docMk/>
            <pc:sldMk cId="2564858263" sldId="343"/>
            <ac:inkMk id="13" creationId="{DF0E37F2-F60A-4654-8B84-E4C0B043DD46}"/>
          </ac:inkMkLst>
        </pc:inkChg>
        <pc:inkChg chg="add del">
          <ac:chgData name="Brandt Redd" userId="be8ed540b98adac0" providerId="LiveId" clId="{B67FC4C5-11A3-4B6C-A629-DF0D2767B3A3}" dt="2020-01-09T01:24:55.720" v="3265"/>
          <ac:inkMkLst>
            <pc:docMk/>
            <pc:sldMk cId="2564858263" sldId="343"/>
            <ac:inkMk id="16" creationId="{2D7D5985-ED3A-4F61-B8A0-C46044A3F96E}"/>
          </ac:inkMkLst>
        </pc:inkChg>
        <pc:inkChg chg="add del mod">
          <ac:chgData name="Brandt Redd" userId="be8ed540b98adac0" providerId="LiveId" clId="{B67FC4C5-11A3-4B6C-A629-DF0D2767B3A3}" dt="2020-01-09T01:24:56.476" v="3267"/>
          <ac:inkMkLst>
            <pc:docMk/>
            <pc:sldMk cId="2564858263" sldId="343"/>
            <ac:inkMk id="17" creationId="{EF379285-7272-463D-9FB2-43F071C64832}"/>
          </ac:inkMkLst>
        </pc:inkChg>
        <pc:inkChg chg="add del mod">
          <ac:chgData name="Brandt Redd" userId="be8ed540b98adac0" providerId="LiveId" clId="{B67FC4C5-11A3-4B6C-A629-DF0D2767B3A3}" dt="2020-01-09T01:24:55.726" v="3266"/>
          <ac:inkMkLst>
            <pc:docMk/>
            <pc:sldMk cId="2564858263" sldId="343"/>
            <ac:inkMk id="18" creationId="{B7E064F2-6095-406E-9536-127CB7AE9FD6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0" creationId="{8AC57280-1BE8-4DB7-BE01-B7CA1F9A09BF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1" creationId="{F2F924C3-BB8F-431D-915A-399CFA6B934E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2" creationId="{CA092F55-E040-4EBC-B71F-4703AAD8A5F5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3" creationId="{1A5C23E9-31A3-4889-BEAA-71850C071EEF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4" creationId="{F28FEBBA-2905-4C0F-B6CD-C35A1DC6F2A1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5" creationId="{83F4A33A-D2F9-4658-9A69-701E91B424FF}"/>
          </ac:inkMkLst>
        </pc:inkChg>
        <pc:inkChg chg="add">
          <ac:chgData name="Brandt Redd" userId="be8ed540b98adac0" providerId="LiveId" clId="{B67FC4C5-11A3-4B6C-A629-DF0D2767B3A3}" dt="2020-01-09T01:25:01.420" v="3274" actId="9405"/>
          <ac:inkMkLst>
            <pc:docMk/>
            <pc:sldMk cId="2564858263" sldId="343"/>
            <ac:inkMk id="26" creationId="{71106B44-A4BC-42DC-9A0C-C1AC655A0FC2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7" creationId="{2C927CEC-6FA1-4900-A665-4815067DFA72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8" creationId="{280389EF-EFE7-4720-86F9-77D192A1E52D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29" creationId="{DEFB0F44-8F8F-4BDE-8B0D-1FF6E28B24DE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30" creationId="{07BE3317-8ACC-45F4-82BB-78FD35115658}"/>
          </ac:inkMkLst>
        </pc:inkChg>
        <pc:inkChg chg="add">
          <ac:chgData name="Brandt Redd" userId="be8ed540b98adac0" providerId="LiveId" clId="{B67FC4C5-11A3-4B6C-A629-DF0D2767B3A3}" dt="2020-01-09T01:25:03.483" v="3279" actId="9405"/>
          <ac:inkMkLst>
            <pc:docMk/>
            <pc:sldMk cId="2564858263" sldId="343"/>
            <ac:inkMk id="31" creationId="{DF398633-C3BE-48F7-B772-31251006ED7B}"/>
          </ac:inkMkLst>
        </pc:inkChg>
        <pc:inkChg chg="add">
          <ac:chgData name="Brandt Redd" userId="be8ed540b98adac0" providerId="LiveId" clId="{B67FC4C5-11A3-4B6C-A629-DF0D2767B3A3}" dt="2020-01-09T01:25:03.816" v="3280" actId="9405"/>
          <ac:inkMkLst>
            <pc:docMk/>
            <pc:sldMk cId="2564858263" sldId="343"/>
            <ac:inkMk id="32" creationId="{68BF5C31-5190-424A-9377-21EF572EB90F}"/>
          </ac:inkMkLst>
        </pc:inkChg>
        <pc:inkChg chg="add">
          <ac:chgData name="Brandt Redd" userId="be8ed540b98adac0" providerId="LiveId" clId="{B67FC4C5-11A3-4B6C-A629-DF0D2767B3A3}" dt="2020-01-09T01:25:04.518" v="3281" actId="9405"/>
          <ac:inkMkLst>
            <pc:docMk/>
            <pc:sldMk cId="2564858263" sldId="343"/>
            <ac:inkMk id="33" creationId="{290895FD-B3E8-4712-8375-647606714C56}"/>
          </ac:inkMkLst>
        </pc:inkChg>
        <pc:inkChg chg="add">
          <ac:chgData name="Brandt Redd" userId="be8ed540b98adac0" providerId="LiveId" clId="{B67FC4C5-11A3-4B6C-A629-DF0D2767B3A3}" dt="2020-01-09T01:25:05.325" v="3282" actId="9405"/>
          <ac:inkMkLst>
            <pc:docMk/>
            <pc:sldMk cId="2564858263" sldId="343"/>
            <ac:inkMk id="34" creationId="{EE63CD2D-DFC5-4284-9681-CB6E7ACF2E33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35" creationId="{15D97FF5-9743-420B-A88B-08A291623E80}"/>
          </ac:inkMkLst>
        </pc:inkChg>
        <pc:inkChg chg="add mod">
          <ac:chgData name="Brandt Redd" userId="be8ed540b98adac0" providerId="LiveId" clId="{B67FC4C5-11A3-4B6C-A629-DF0D2767B3A3}" dt="2020-01-09T01:25:07.957" v="3288"/>
          <ac:inkMkLst>
            <pc:docMk/>
            <pc:sldMk cId="2564858263" sldId="343"/>
            <ac:inkMk id="36" creationId="{669CFC9C-E102-4B73-812B-94F1E8ACE2CE}"/>
          </ac:inkMkLst>
        </pc:inkChg>
        <pc:inkChg chg="add">
          <ac:chgData name="Brandt Redd" userId="be8ed540b98adac0" providerId="LiveId" clId="{B67FC4C5-11A3-4B6C-A629-DF0D2767B3A3}" dt="2020-01-09T01:25:06.361" v="3285" actId="9405"/>
          <ac:inkMkLst>
            <pc:docMk/>
            <pc:sldMk cId="2564858263" sldId="343"/>
            <ac:inkMk id="37" creationId="{88DF1906-4135-4279-A7C6-B781A87F7A20}"/>
          </ac:inkMkLst>
        </pc:inkChg>
        <pc:inkChg chg="add del mod">
          <ac:chgData name="Brandt Redd" userId="be8ed540b98adac0" providerId="LiveId" clId="{B67FC4C5-11A3-4B6C-A629-DF0D2767B3A3}" dt="2020-01-09T01:25:12.683" v="3292"/>
          <ac:inkMkLst>
            <pc:docMk/>
            <pc:sldMk cId="2564858263" sldId="343"/>
            <ac:inkMk id="38" creationId="{5BFEDA4D-32AC-4105-9487-F6EE1F1AC6B1}"/>
          </ac:inkMkLst>
        </pc:inkChg>
        <pc:inkChg chg="add del mod">
          <ac:chgData name="Brandt Redd" userId="be8ed540b98adac0" providerId="LiveId" clId="{B67FC4C5-11A3-4B6C-A629-DF0D2767B3A3}" dt="2020-01-09T01:25:12.688" v="3293"/>
          <ac:inkMkLst>
            <pc:docMk/>
            <pc:sldMk cId="2564858263" sldId="343"/>
            <ac:inkMk id="39" creationId="{DF62C670-9CF0-4EF8-B4F0-281A447A911F}"/>
          </ac:inkMkLst>
        </pc:inkChg>
        <pc:inkChg chg="add del mod">
          <ac:chgData name="Brandt Redd" userId="be8ed540b98adac0" providerId="LiveId" clId="{B67FC4C5-11A3-4B6C-A629-DF0D2767B3A3}" dt="2020-01-09T01:25:09.746" v="3291"/>
          <ac:inkMkLst>
            <pc:docMk/>
            <pc:sldMk cId="2564858263" sldId="343"/>
            <ac:inkMk id="44" creationId="{7251F87F-47C5-4EB9-ABEB-9BCE3FA67879}"/>
          </ac:inkMkLst>
        </pc:inkChg>
        <pc:inkChg chg="add mod">
          <ac:chgData name="Brandt Redd" userId="be8ed540b98adac0" providerId="LiveId" clId="{B67FC4C5-11A3-4B6C-A629-DF0D2767B3A3}" dt="2020-01-09T01:25:15.808" v="3297"/>
          <ac:inkMkLst>
            <pc:docMk/>
            <pc:sldMk cId="2564858263" sldId="343"/>
            <ac:inkMk id="46" creationId="{ADB2F9AC-EC64-4239-9C73-7D2A7FF27F75}"/>
          </ac:inkMkLst>
        </pc:inkChg>
        <pc:inkChg chg="add mod">
          <ac:chgData name="Brandt Redd" userId="be8ed540b98adac0" providerId="LiveId" clId="{B67FC4C5-11A3-4B6C-A629-DF0D2767B3A3}" dt="2020-01-09T01:25:15.808" v="3297"/>
          <ac:inkMkLst>
            <pc:docMk/>
            <pc:sldMk cId="2564858263" sldId="343"/>
            <ac:inkMk id="47" creationId="{73534D9E-9A2D-4F42-88DE-C0CEAFF10E6F}"/>
          </ac:inkMkLst>
        </pc:inkChg>
        <pc:inkChg chg="add mod">
          <ac:chgData name="Brandt Redd" userId="be8ed540b98adac0" providerId="LiveId" clId="{B67FC4C5-11A3-4B6C-A629-DF0D2767B3A3}" dt="2020-01-09T01:25:15.808" v="3297"/>
          <ac:inkMkLst>
            <pc:docMk/>
            <pc:sldMk cId="2564858263" sldId="343"/>
            <ac:inkMk id="48" creationId="{884032C7-BABE-459F-B2BC-E2B25CADB927}"/>
          </ac:inkMkLst>
        </pc:inkChg>
        <pc:inkChg chg="add">
          <ac:chgData name="Brandt Redd" userId="be8ed540b98adac0" providerId="LiveId" clId="{B67FC4C5-11A3-4B6C-A629-DF0D2767B3A3}" dt="2020-01-09T01:25:16.380" v="3298" actId="9405"/>
          <ac:inkMkLst>
            <pc:docMk/>
            <pc:sldMk cId="2564858263" sldId="343"/>
            <ac:inkMk id="50" creationId="{E257A186-64A2-466C-A3F6-54545533BC8D}"/>
          </ac:inkMkLst>
        </pc:inkChg>
        <pc:inkChg chg="add mod">
          <ac:chgData name="Brandt Redd" userId="be8ed540b98adac0" providerId="LiveId" clId="{B67FC4C5-11A3-4B6C-A629-DF0D2767B3A3}" dt="2020-01-09T01:25:17.830" v="3301"/>
          <ac:inkMkLst>
            <pc:docMk/>
            <pc:sldMk cId="2564858263" sldId="343"/>
            <ac:inkMk id="51" creationId="{3927B630-6F2D-45D6-903A-D00068309555}"/>
          </ac:inkMkLst>
        </pc:inkChg>
        <pc:inkChg chg="add mod">
          <ac:chgData name="Brandt Redd" userId="be8ed540b98adac0" providerId="LiveId" clId="{B67FC4C5-11A3-4B6C-A629-DF0D2767B3A3}" dt="2020-01-09T01:25:17.830" v="3301"/>
          <ac:inkMkLst>
            <pc:docMk/>
            <pc:sldMk cId="2564858263" sldId="343"/>
            <ac:inkMk id="52" creationId="{8F3E9979-A76D-49A4-8473-F3516B9E9737}"/>
          </ac:inkMkLst>
        </pc:inkChg>
        <pc:inkChg chg="add">
          <ac:chgData name="Brandt Redd" userId="be8ed540b98adac0" providerId="LiveId" clId="{B67FC4C5-11A3-4B6C-A629-DF0D2767B3A3}" dt="2020-01-09T01:25:18.375" v="3302" actId="9405"/>
          <ac:inkMkLst>
            <pc:docMk/>
            <pc:sldMk cId="2564858263" sldId="343"/>
            <ac:inkMk id="54" creationId="{D0D0C872-47CD-47C3-B327-65C0ACBF7903}"/>
          </ac:inkMkLst>
        </pc:inkChg>
        <pc:inkChg chg="add">
          <ac:chgData name="Brandt Redd" userId="be8ed540b98adac0" providerId="LiveId" clId="{B67FC4C5-11A3-4B6C-A629-DF0D2767B3A3}" dt="2020-01-09T01:25:18.855" v="3303" actId="9405"/>
          <ac:inkMkLst>
            <pc:docMk/>
            <pc:sldMk cId="2564858263" sldId="343"/>
            <ac:inkMk id="55" creationId="{3C5E58B0-2610-44ED-A866-3C031E845832}"/>
          </ac:inkMkLst>
        </pc:inkChg>
        <pc:inkChg chg="add">
          <ac:chgData name="Brandt Redd" userId="be8ed540b98adac0" providerId="LiveId" clId="{B67FC4C5-11A3-4B6C-A629-DF0D2767B3A3}" dt="2020-01-09T01:25:19.186" v="3304" actId="9405"/>
          <ac:inkMkLst>
            <pc:docMk/>
            <pc:sldMk cId="2564858263" sldId="343"/>
            <ac:inkMk id="56" creationId="{000025E8-AA23-4984-AB2B-224268C65663}"/>
          </ac:inkMkLst>
        </pc:inkChg>
        <pc:inkChg chg="add mod">
          <ac:chgData name="Brandt Redd" userId="be8ed540b98adac0" providerId="LiveId" clId="{B67FC4C5-11A3-4B6C-A629-DF0D2767B3A3}" dt="2020-01-09T01:25:21.315" v="3307"/>
          <ac:inkMkLst>
            <pc:docMk/>
            <pc:sldMk cId="2564858263" sldId="343"/>
            <ac:inkMk id="57" creationId="{7BB760A0-85D6-4A11-82D1-ACCA332E2585}"/>
          </ac:inkMkLst>
        </pc:inkChg>
        <pc:inkChg chg="add mod">
          <ac:chgData name="Brandt Redd" userId="be8ed540b98adac0" providerId="LiveId" clId="{B67FC4C5-11A3-4B6C-A629-DF0D2767B3A3}" dt="2020-01-09T01:25:21.315" v="3307"/>
          <ac:inkMkLst>
            <pc:docMk/>
            <pc:sldMk cId="2564858263" sldId="343"/>
            <ac:inkMk id="58" creationId="{07B80131-658B-4FC4-9890-EF75958B7D24}"/>
          </ac:inkMkLst>
        </pc:inkChg>
        <pc:inkChg chg="add del mod">
          <ac:chgData name="Brandt Redd" userId="be8ed540b98adac0" providerId="LiveId" clId="{B67FC4C5-11A3-4B6C-A629-DF0D2767B3A3}" dt="2020-01-09T01:25:38.173" v="3340"/>
          <ac:inkMkLst>
            <pc:docMk/>
            <pc:sldMk cId="2564858263" sldId="343"/>
            <ac:inkMk id="60" creationId="{324A0A42-BD2D-4FB0-BF6E-FAD9AE83F2EE}"/>
          </ac:inkMkLst>
        </pc:inkChg>
        <pc:inkChg chg="add del mod">
          <ac:chgData name="Brandt Redd" userId="be8ed540b98adac0" providerId="LiveId" clId="{B67FC4C5-11A3-4B6C-A629-DF0D2767B3A3}" dt="2020-01-09T01:25:38.172" v="3339"/>
          <ac:inkMkLst>
            <pc:docMk/>
            <pc:sldMk cId="2564858263" sldId="343"/>
            <ac:inkMk id="61" creationId="{BD0F52D8-6D85-4095-ADF5-CA9D4C3B79B5}"/>
          </ac:inkMkLst>
        </pc:inkChg>
        <pc:inkChg chg="add del mod">
          <ac:chgData name="Brandt Redd" userId="be8ed540b98adac0" providerId="LiveId" clId="{B67FC4C5-11A3-4B6C-A629-DF0D2767B3A3}" dt="2020-01-09T01:25:38.168" v="3336"/>
          <ac:inkMkLst>
            <pc:docMk/>
            <pc:sldMk cId="2564858263" sldId="343"/>
            <ac:inkMk id="62" creationId="{1AFFB047-A7B2-4FAA-A99E-5FBC66674BF0}"/>
          </ac:inkMkLst>
        </pc:inkChg>
        <pc:inkChg chg="add del mod">
          <ac:chgData name="Brandt Redd" userId="be8ed540b98adac0" providerId="LiveId" clId="{B67FC4C5-11A3-4B6C-A629-DF0D2767B3A3}" dt="2020-01-09T01:25:38.171" v="3338"/>
          <ac:inkMkLst>
            <pc:docMk/>
            <pc:sldMk cId="2564858263" sldId="343"/>
            <ac:inkMk id="63" creationId="{D3B48F7A-65D5-4791-B8CF-C9E355FADDCA}"/>
          </ac:inkMkLst>
        </pc:inkChg>
        <pc:inkChg chg="add del mod">
          <ac:chgData name="Brandt Redd" userId="be8ed540b98adac0" providerId="LiveId" clId="{B67FC4C5-11A3-4B6C-A629-DF0D2767B3A3}" dt="2020-01-09T01:25:39.968" v="3342"/>
          <ac:inkMkLst>
            <pc:docMk/>
            <pc:sldMk cId="2564858263" sldId="343"/>
            <ac:inkMk id="64" creationId="{C5E66289-771E-454D-9EE9-CEEF36D464B6}"/>
          </ac:inkMkLst>
        </pc:inkChg>
        <pc:inkChg chg="add del mod">
          <ac:chgData name="Brandt Redd" userId="be8ed540b98adac0" providerId="LiveId" clId="{B67FC4C5-11A3-4B6C-A629-DF0D2767B3A3}" dt="2020-01-09T01:25:39.964" v="3341"/>
          <ac:inkMkLst>
            <pc:docMk/>
            <pc:sldMk cId="2564858263" sldId="343"/>
            <ac:inkMk id="65" creationId="{17E38F00-64B0-4534-9085-A19FEAFEB96C}"/>
          </ac:inkMkLst>
        </pc:inkChg>
        <pc:inkChg chg="add del mod">
          <ac:chgData name="Brandt Redd" userId="be8ed540b98adac0" providerId="LiveId" clId="{B67FC4C5-11A3-4B6C-A629-DF0D2767B3A3}" dt="2020-01-09T01:25:33.618" v="3326"/>
          <ac:inkMkLst>
            <pc:docMk/>
            <pc:sldMk cId="2564858263" sldId="343"/>
            <ac:inkMk id="66" creationId="{5C57CE9C-5328-475E-932A-D919D571E33F}"/>
          </ac:inkMkLst>
        </pc:inkChg>
        <pc:inkChg chg="add del mod">
          <ac:chgData name="Brandt Redd" userId="be8ed540b98adac0" providerId="LiveId" clId="{B67FC4C5-11A3-4B6C-A629-DF0D2767B3A3}" dt="2020-01-09T01:25:33.610" v="3325"/>
          <ac:inkMkLst>
            <pc:docMk/>
            <pc:sldMk cId="2564858263" sldId="343"/>
            <ac:inkMk id="67" creationId="{D008583D-6F48-4C52-AACE-0FF91751FB97}"/>
          </ac:inkMkLst>
        </pc:inkChg>
        <pc:inkChg chg="add del mod">
          <ac:chgData name="Brandt Redd" userId="be8ed540b98adac0" providerId="LiveId" clId="{B67FC4C5-11A3-4B6C-A629-DF0D2767B3A3}" dt="2020-01-09T01:25:34.821" v="3335"/>
          <ac:inkMkLst>
            <pc:docMk/>
            <pc:sldMk cId="2564858263" sldId="343"/>
            <ac:inkMk id="68" creationId="{A49BCEA4-0469-49B3-BF52-3E24B296284C}"/>
          </ac:inkMkLst>
        </pc:inkChg>
        <pc:inkChg chg="add del mod">
          <ac:chgData name="Brandt Redd" userId="be8ed540b98adac0" providerId="LiveId" clId="{B67FC4C5-11A3-4B6C-A629-DF0D2767B3A3}" dt="2020-01-09T01:25:34.820" v="3334"/>
          <ac:inkMkLst>
            <pc:docMk/>
            <pc:sldMk cId="2564858263" sldId="343"/>
            <ac:inkMk id="69" creationId="{BC286681-F7AF-4228-ADBE-1803F4AEC92D}"/>
          </ac:inkMkLst>
        </pc:inkChg>
        <pc:inkChg chg="add del mod">
          <ac:chgData name="Brandt Redd" userId="be8ed540b98adac0" providerId="LiveId" clId="{B67FC4C5-11A3-4B6C-A629-DF0D2767B3A3}" dt="2020-01-09T01:25:34.818" v="3331"/>
          <ac:inkMkLst>
            <pc:docMk/>
            <pc:sldMk cId="2564858263" sldId="343"/>
            <ac:inkMk id="70" creationId="{40A6BF11-3A3C-478F-AFBF-8FC34A63D6A7}"/>
          </ac:inkMkLst>
        </pc:inkChg>
        <pc:inkChg chg="add del mod">
          <ac:chgData name="Brandt Redd" userId="be8ed540b98adac0" providerId="LiveId" clId="{B67FC4C5-11A3-4B6C-A629-DF0D2767B3A3}" dt="2020-01-09T01:25:34.814" v="3328"/>
          <ac:inkMkLst>
            <pc:docMk/>
            <pc:sldMk cId="2564858263" sldId="343"/>
            <ac:inkMk id="71" creationId="{5CFFB5EE-07A2-4807-AC64-69F72FBA7E26}"/>
          </ac:inkMkLst>
        </pc:inkChg>
        <pc:inkChg chg="add del mod">
          <ac:chgData name="Brandt Redd" userId="be8ed540b98adac0" providerId="LiveId" clId="{B67FC4C5-11A3-4B6C-A629-DF0D2767B3A3}" dt="2020-01-09T01:25:34.820" v="3333"/>
          <ac:inkMkLst>
            <pc:docMk/>
            <pc:sldMk cId="2564858263" sldId="343"/>
            <ac:inkMk id="72" creationId="{5717FA5A-0941-4073-8181-029167A311B7}"/>
          </ac:inkMkLst>
        </pc:inkChg>
        <pc:inkChg chg="add del mod">
          <ac:chgData name="Brandt Redd" userId="be8ed540b98adac0" providerId="LiveId" clId="{B67FC4C5-11A3-4B6C-A629-DF0D2767B3A3}" dt="2020-01-09T01:25:34.816" v="3329"/>
          <ac:inkMkLst>
            <pc:docMk/>
            <pc:sldMk cId="2564858263" sldId="343"/>
            <ac:inkMk id="73" creationId="{AE42CB6C-A6E8-412B-8044-D69E92BB89D6}"/>
          </ac:inkMkLst>
        </pc:inkChg>
        <pc:inkChg chg="add del mod">
          <ac:chgData name="Brandt Redd" userId="be8ed540b98adac0" providerId="LiveId" clId="{B67FC4C5-11A3-4B6C-A629-DF0D2767B3A3}" dt="2020-01-09T01:25:34.817" v="3330"/>
          <ac:inkMkLst>
            <pc:docMk/>
            <pc:sldMk cId="2564858263" sldId="343"/>
            <ac:inkMk id="74" creationId="{531BCB0B-BFA4-474C-AFD4-6164B08CE835}"/>
          </ac:inkMkLst>
        </pc:inkChg>
        <pc:inkChg chg="add del mod">
          <ac:chgData name="Brandt Redd" userId="be8ed540b98adac0" providerId="LiveId" clId="{B67FC4C5-11A3-4B6C-A629-DF0D2767B3A3}" dt="2020-01-09T01:25:34.819" v="3332"/>
          <ac:inkMkLst>
            <pc:docMk/>
            <pc:sldMk cId="2564858263" sldId="343"/>
            <ac:inkMk id="75" creationId="{7CFE1B35-60D8-4257-9316-8E4B46EF608C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77" creationId="{FF2613C2-CEAA-436F-9B4F-1D5274D6F4EC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78" creationId="{4CC3653C-07B0-4871-964C-2468373E6CD6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79" creationId="{31FD39B7-66FC-42E3-959C-3095E70ED5A2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0" creationId="{BDB74569-42AF-4C38-9612-2F258B179EFB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1" creationId="{A2D432B7-8804-4EAD-8F9F-21DDF20B4F9E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2" creationId="{7BA6294A-0FA3-4E46-AF82-55D931EF6E75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3" creationId="{337B098C-8372-45F5-811B-CEBF2AC7481C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4" creationId="{EA45CAA6-0578-4AE2-A39E-CCFB6420DD50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5" creationId="{4C5B1571-0BEE-41D7-AA3F-123B5B509DFA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6" creationId="{29956653-1AEB-40BC-AC65-8610D588802C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7" creationId="{060D7102-7589-4B2B-A515-F02713339831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8" creationId="{C51E0645-5E5E-40DD-8AC3-97ABBBE3C085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89" creationId="{7A97EF7E-ABF7-4AF9-8E0E-93129768740B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90" creationId="{F3BD9A01-33DE-4585-BFAD-EB540818D293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91" creationId="{0C2032B3-BDD5-4328-9EC3-DC5081FE9340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92" creationId="{A114C334-EE2B-400A-B9A4-5CED1667E0C6}"/>
          </ac:inkMkLst>
        </pc:inkChg>
        <pc:inkChg chg="add mod">
          <ac:chgData name="Brandt Redd" userId="be8ed540b98adac0" providerId="LiveId" clId="{B67FC4C5-11A3-4B6C-A629-DF0D2767B3A3}" dt="2020-01-09T01:25:50.730" v="3360"/>
          <ac:inkMkLst>
            <pc:docMk/>
            <pc:sldMk cId="2564858263" sldId="343"/>
            <ac:inkMk id="93" creationId="{CD0D1CD2-CB62-4FF0-AA62-E5C7D91776D1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95" creationId="{57E57404-B6E2-4834-8F10-F22D00D547BD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96" creationId="{FA626B7F-BAAE-4D28-9707-C379CFCE695F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97" creationId="{B841FFBC-97F1-4773-BD70-A6569BEE545A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98" creationId="{F0DEAE6C-BC2C-4785-B550-4A47F2D9D3AC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99" creationId="{8955A94A-3E07-450B-8EE1-5C0B22D68874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0" creationId="{DCB7DF10-0E34-4191-BB62-EE928ABF33AF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1" creationId="{4BCE178E-E1F5-4C5D-A4AF-9D7F4ACDA6F7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2" creationId="{C468285D-4EB1-4DDB-8C5B-8A286140B070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3" creationId="{D8837493-64C9-4A73-AA65-8F9227D618CB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4" creationId="{CB928EE5-8745-499D-9853-8BA008A33807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5" creationId="{A5DB32F7-4E3F-4C69-A77E-E092AC7F3FEC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6" creationId="{0C18A9D5-8DE1-4A61-A913-7E29C5B8EB7D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07" creationId="{8F725A6E-84D2-4CCB-A1A6-67DDE2089DC6}"/>
          </ac:inkMkLst>
        </pc:inkChg>
        <pc:inkChg chg="add">
          <ac:chgData name="Brandt Redd" userId="be8ed540b98adac0" providerId="LiveId" clId="{B67FC4C5-11A3-4B6C-A629-DF0D2767B3A3}" dt="2020-01-09T01:25:58.001" v="3374" actId="9405"/>
          <ac:inkMkLst>
            <pc:docMk/>
            <pc:sldMk cId="2564858263" sldId="343"/>
            <ac:inkMk id="108" creationId="{CE283ED5-D543-4D6B-9FA2-4951B9A48BE8}"/>
          </ac:inkMkLst>
        </pc:inkChg>
        <pc:inkChg chg="add">
          <ac:chgData name="Brandt Redd" userId="be8ed540b98adac0" providerId="LiveId" clId="{B67FC4C5-11A3-4B6C-A629-DF0D2767B3A3}" dt="2020-01-09T01:25:58.429" v="3375" actId="9405"/>
          <ac:inkMkLst>
            <pc:docMk/>
            <pc:sldMk cId="2564858263" sldId="343"/>
            <ac:inkMk id="109" creationId="{C314C940-B556-492D-BDEA-77DE74C8C52A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0" creationId="{DA3C14E3-4C90-4381-8AAA-89DD7833C1C8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1" creationId="{D9809903-A187-4D94-AB6E-8798ECB20EB5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2" creationId="{693F0A92-ACB6-4C4E-B132-7B55D0EBF408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3" creationId="{8C0F3217-F7BF-4297-BC68-3ECEAA63830C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4" creationId="{25B75904-F423-44E8-B6EA-095649C98BD4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5" creationId="{61E4ABB2-0C9F-4F85-8175-B911C43C7E5D}"/>
          </ac:inkMkLst>
        </pc:inkChg>
        <pc:inkChg chg="add">
          <ac:chgData name="Brandt Redd" userId="be8ed540b98adac0" providerId="LiveId" clId="{B67FC4C5-11A3-4B6C-A629-DF0D2767B3A3}" dt="2020-01-09T01:26:01.242" v="3382" actId="9405"/>
          <ac:inkMkLst>
            <pc:docMk/>
            <pc:sldMk cId="2564858263" sldId="343"/>
            <ac:inkMk id="116" creationId="{6610D824-A4A9-454D-863B-6D818448867D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7" creationId="{6E637350-0B49-4C6B-A657-9076DD88F3C1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8" creationId="{A5B889F8-9198-4C51-9C07-36FAB0A2224F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19" creationId="{3945BA5E-1696-43FE-8FCC-34D139B06275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20" creationId="{5371D18E-F627-4967-B8B7-6F7BC5795AD9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21" creationId="{334C79D7-7A93-4ADC-A6D4-763C42768D3A}"/>
          </ac:inkMkLst>
        </pc:inkChg>
        <pc:inkChg chg="add mod">
          <ac:chgData name="Brandt Redd" userId="be8ed540b98adac0" providerId="LiveId" clId="{B67FC4C5-11A3-4B6C-A629-DF0D2767B3A3}" dt="2020-01-09T01:26:04.307" v="3389"/>
          <ac:inkMkLst>
            <pc:docMk/>
            <pc:sldMk cId="2564858263" sldId="343"/>
            <ac:inkMk id="122" creationId="{D4CCC2A5-0200-48AF-9091-D6C61634201D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1" creationId="{0FDA309C-6535-47BA-A644-EFFC98ACA4DE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2" creationId="{EA95F7C4-CE77-4090-A9B6-45FDEADFD616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3" creationId="{D6D1AEBD-68CC-43DE-8B93-533A1CB0C5F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5" creationId="{A27801F9-FA1F-4639-BB09-2608C359B17E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6" creationId="{D6D5B586-D8B3-4C9B-9FC3-A8B2C093A88B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7" creationId="{B2883383-2578-466A-8AEB-32735B265FCD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8" creationId="{EB4094F7-A136-4AF1-8780-451F5BB0A67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39" creationId="{81FCB216-FEF9-4157-BF28-65CE4F7D41C0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0" creationId="{EE4A7000-C69D-4DF0-8419-98DF3DC92A4A}"/>
          </ac:inkMkLst>
        </pc:inkChg>
        <pc:inkChg chg="add del mod">
          <ac:chgData name="Brandt Redd" userId="be8ed540b98adac0" providerId="LiveId" clId="{B67FC4C5-11A3-4B6C-A629-DF0D2767B3A3}" dt="2020-01-09T01:26:44.579" v="3405"/>
          <ac:inkMkLst>
            <pc:docMk/>
            <pc:sldMk cId="2564858263" sldId="343"/>
            <ac:inkMk id="142" creationId="{2B30A0E8-D482-423D-8751-EFB781ED2F74}"/>
          </ac:inkMkLst>
        </pc:inkChg>
        <pc:inkChg chg="add del mod">
          <ac:chgData name="Brandt Redd" userId="be8ed540b98adac0" providerId="LiveId" clId="{B67FC4C5-11A3-4B6C-A629-DF0D2767B3A3}" dt="2020-01-09T01:26:44.577" v="3404"/>
          <ac:inkMkLst>
            <pc:docMk/>
            <pc:sldMk cId="2564858263" sldId="343"/>
            <ac:inkMk id="143" creationId="{535F14BC-B123-467A-89CE-BB57B8BD49B9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5" creationId="{7A9EE8E1-0957-4E6D-919B-6F64F2EF9382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6" creationId="{3BE8AC2D-FA6F-49B9-AF0F-38DEE1DA79E0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7" creationId="{29C01431-9492-4A6D-91D8-2CE34E55C361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8" creationId="{A116FE79-BB41-43DA-B792-46DF954EB7A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49" creationId="{FA43C8D1-D757-43A4-987A-8347E8D11289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0" creationId="{C295AC68-BD25-4207-86C0-172E4FA6A7E9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1" creationId="{15AE77D2-9948-44F8-A262-8159DFBF2F1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2" creationId="{04536517-02AE-4785-989D-F0884DF5E265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3" creationId="{4AFDC362-BFF6-4147-8E05-8DB051E341F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4" creationId="{980A4E9A-09C2-4BF9-94F6-C37BBF540352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5" creationId="{CBCA9837-D644-4208-ACCE-705E3E76554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6" creationId="{F034A2A8-590A-4D8C-AB4D-D21506BB6F3C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7" creationId="{5174AF4B-3DAB-4B19-A594-C84B7B1EB791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8" creationId="{2B328F96-70E5-44A1-9835-2000FE31291B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59" creationId="{FE3B6A49-08FF-46D6-88B8-587465405DA2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0" creationId="{AA2DA079-E2EB-49E9-9C28-C24FAA598031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1" creationId="{D02C71A5-D08E-4FC0-A2E1-C704EA7D44E5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2" creationId="{454B0C24-01D0-4366-A96D-AC08271D7415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3" creationId="{0BB3C51C-BA30-4B4D-9D60-D2C60C33345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4" creationId="{AAF47531-699D-48BD-847B-4228AF29406D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5" creationId="{AF4A5363-B0A4-4F5E-8ED9-ADB3B9CE6F18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6" creationId="{CE80ABAD-5935-4B8C-8444-06127296C7D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7" creationId="{A4A275BC-A1E3-470F-86E1-4CE134C9059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8" creationId="{433869A3-AA6D-4000-9D83-824B2CD8896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69" creationId="{61EAD904-37BA-4E7A-83E8-E699ADC59DDA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70" creationId="{E6B03FB9-A013-454E-A808-5C300AE7549F}"/>
          </ac:inkMkLst>
        </pc:inkChg>
        <pc:inkChg chg="add mod">
          <ac:chgData name="Brandt Redd" userId="be8ed540b98adac0" providerId="LiveId" clId="{B67FC4C5-11A3-4B6C-A629-DF0D2767B3A3}" dt="2020-01-09T01:26:59.620" v="3433"/>
          <ac:inkMkLst>
            <pc:docMk/>
            <pc:sldMk cId="2564858263" sldId="343"/>
            <ac:inkMk id="171" creationId="{A96B4361-0282-4FFC-88CA-B571B7F74DC3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76" creationId="{71F232B4-C705-4CC8-A6AA-4A614D5CFC0E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77" creationId="{EA3172AF-413C-4054-927D-4C989E16F3F9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78" creationId="{44B375F7-4D8B-4040-B4A0-D12A7F248AF6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79" creationId="{6A15835D-4795-445F-9147-640C0A2103C6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0" creationId="{FB4688B9-CEDC-4385-8D14-D68458E211FD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1" creationId="{AE06D778-77DF-4FFF-AF38-2A898498DB81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2" creationId="{E8E86D38-1A96-4281-86D8-0634CDA8763D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3" creationId="{EEC2F4CC-D7E1-4E16-BD9D-9ACADF66C9AE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4" creationId="{CC2CF028-5E4D-4AFF-85B5-1D486835301A}"/>
          </ac:inkMkLst>
        </pc:inkChg>
        <pc:inkChg chg="add mod">
          <ac:chgData name="Brandt Redd" userId="be8ed540b98adac0" providerId="LiveId" clId="{B67FC4C5-11A3-4B6C-A629-DF0D2767B3A3}" dt="2020-01-09T01:27:04.113" v="3444"/>
          <ac:inkMkLst>
            <pc:docMk/>
            <pc:sldMk cId="2564858263" sldId="343"/>
            <ac:inkMk id="185" creationId="{BD9D1D1B-DB84-4896-A39E-D46A98490331}"/>
          </ac:inkMkLst>
        </pc:inkChg>
        <pc:inkChg chg="add">
          <ac:chgData name="Brandt Redd" userId="be8ed540b98adac0" providerId="LiveId" clId="{B67FC4C5-11A3-4B6C-A629-DF0D2767B3A3}" dt="2020-01-09T01:27:10.367" v="3445" actId="9405"/>
          <ac:inkMkLst>
            <pc:docMk/>
            <pc:sldMk cId="2564858263" sldId="343"/>
            <ac:inkMk id="188" creationId="{B32C7D9E-E43F-4B42-9429-E8E76093A882}"/>
          </ac:inkMkLst>
        </pc:inkChg>
        <pc:inkChg chg="add">
          <ac:chgData name="Brandt Redd" userId="be8ed540b98adac0" providerId="LiveId" clId="{B67FC4C5-11A3-4B6C-A629-DF0D2767B3A3}" dt="2020-01-09T01:27:12.852" v="3446" actId="9405"/>
          <ac:inkMkLst>
            <pc:docMk/>
            <pc:sldMk cId="2564858263" sldId="343"/>
            <ac:inkMk id="189" creationId="{CD84E635-909B-4460-922D-4F014448E257}"/>
          </ac:inkMkLst>
        </pc:inkChg>
        <pc:inkChg chg="add">
          <ac:chgData name="Brandt Redd" userId="be8ed540b98adac0" providerId="LiveId" clId="{B67FC4C5-11A3-4B6C-A629-DF0D2767B3A3}" dt="2020-01-09T01:27:13.410" v="3447" actId="9405"/>
          <ac:inkMkLst>
            <pc:docMk/>
            <pc:sldMk cId="2564858263" sldId="343"/>
            <ac:inkMk id="190" creationId="{DB8B7F34-6462-437B-A46C-F41015D6F4E6}"/>
          </ac:inkMkLst>
        </pc:inkChg>
        <pc:inkChg chg="add mod">
          <ac:chgData name="Brandt Redd" userId="be8ed540b98adac0" providerId="LiveId" clId="{B67FC4C5-11A3-4B6C-A629-DF0D2767B3A3}" dt="2020-01-09T01:27:17.342" v="3453"/>
          <ac:inkMkLst>
            <pc:docMk/>
            <pc:sldMk cId="2564858263" sldId="343"/>
            <ac:inkMk id="191" creationId="{FCF609D8-CF75-47FF-BD41-14B8226CABDA}"/>
          </ac:inkMkLst>
        </pc:inkChg>
        <pc:inkChg chg="add mod">
          <ac:chgData name="Brandt Redd" userId="be8ed540b98adac0" providerId="LiveId" clId="{B67FC4C5-11A3-4B6C-A629-DF0D2767B3A3}" dt="2020-01-09T01:27:17.342" v="3453"/>
          <ac:inkMkLst>
            <pc:docMk/>
            <pc:sldMk cId="2564858263" sldId="343"/>
            <ac:inkMk id="192" creationId="{8DEE3B5E-98C8-4C41-8A80-43117B0B00E0}"/>
          </ac:inkMkLst>
        </pc:inkChg>
        <pc:inkChg chg="add">
          <ac:chgData name="Brandt Redd" userId="be8ed540b98adac0" providerId="LiveId" clId="{B67FC4C5-11A3-4B6C-A629-DF0D2767B3A3}" dt="2020-01-09T01:27:15.281" v="3450" actId="9405"/>
          <ac:inkMkLst>
            <pc:docMk/>
            <pc:sldMk cId="2564858263" sldId="343"/>
            <ac:inkMk id="193" creationId="{0476D2CD-C6B8-4017-B4E2-CBA331368751}"/>
          </ac:inkMkLst>
        </pc:inkChg>
        <pc:inkChg chg="add mod">
          <ac:chgData name="Brandt Redd" userId="be8ed540b98adac0" providerId="LiveId" clId="{B67FC4C5-11A3-4B6C-A629-DF0D2767B3A3}" dt="2020-01-09T01:27:17.342" v="3453"/>
          <ac:inkMkLst>
            <pc:docMk/>
            <pc:sldMk cId="2564858263" sldId="343"/>
            <ac:inkMk id="194" creationId="{2E0D8F2C-4757-47CB-BA89-08319F1BEA4E}"/>
          </ac:inkMkLst>
        </pc:inkChg>
        <pc:inkChg chg="add mod">
          <ac:chgData name="Brandt Redd" userId="be8ed540b98adac0" providerId="LiveId" clId="{B67FC4C5-11A3-4B6C-A629-DF0D2767B3A3}" dt="2020-01-09T01:27:17.342" v="3453"/>
          <ac:inkMkLst>
            <pc:docMk/>
            <pc:sldMk cId="2564858263" sldId="343"/>
            <ac:inkMk id="195" creationId="{E9C23D0F-03A8-4617-AB5C-543B282D0A23}"/>
          </ac:inkMkLst>
        </pc:inkChg>
        <pc:inkChg chg="add mod">
          <ac:chgData name="Brandt Redd" userId="be8ed540b98adac0" providerId="LiveId" clId="{B67FC4C5-11A3-4B6C-A629-DF0D2767B3A3}" dt="2020-01-09T01:27:20.233" v="3458"/>
          <ac:inkMkLst>
            <pc:docMk/>
            <pc:sldMk cId="2564858263" sldId="343"/>
            <ac:inkMk id="198" creationId="{44F5B57A-D510-4E99-9AB2-F05DE6FB523C}"/>
          </ac:inkMkLst>
        </pc:inkChg>
        <pc:inkChg chg="add mod">
          <ac:chgData name="Brandt Redd" userId="be8ed540b98adac0" providerId="LiveId" clId="{B67FC4C5-11A3-4B6C-A629-DF0D2767B3A3}" dt="2020-01-09T01:27:20.233" v="3458"/>
          <ac:inkMkLst>
            <pc:docMk/>
            <pc:sldMk cId="2564858263" sldId="343"/>
            <ac:inkMk id="199" creationId="{ABAA4BD2-B92C-4C22-AA51-8B968F3FEEA8}"/>
          </ac:inkMkLst>
        </pc:inkChg>
        <pc:inkChg chg="add">
          <ac:chgData name="Brandt Redd" userId="be8ed540b98adac0" providerId="LiveId" clId="{B67FC4C5-11A3-4B6C-A629-DF0D2767B3A3}" dt="2020-01-09T01:27:18.837" v="3456" actId="9405"/>
          <ac:inkMkLst>
            <pc:docMk/>
            <pc:sldMk cId="2564858263" sldId="343"/>
            <ac:inkMk id="200" creationId="{4256C88F-76C4-4D2F-82F6-88C334322816}"/>
          </ac:inkMkLst>
        </pc:inkChg>
        <pc:inkChg chg="add">
          <ac:chgData name="Brandt Redd" userId="be8ed540b98adac0" providerId="LiveId" clId="{B67FC4C5-11A3-4B6C-A629-DF0D2767B3A3}" dt="2020-01-09T01:27:19.524" v="3457" actId="9405"/>
          <ac:inkMkLst>
            <pc:docMk/>
            <pc:sldMk cId="2564858263" sldId="343"/>
            <ac:inkMk id="201" creationId="{4EBE596D-A990-4022-97FA-A60261279C45}"/>
          </ac:inkMkLst>
        </pc:inkChg>
        <pc:inkChg chg="add del mod">
          <ac:chgData name="Brandt Redd" userId="be8ed540b98adac0" providerId="LiveId" clId="{B67FC4C5-11A3-4B6C-A629-DF0D2767B3A3}" dt="2020-01-09T01:27:31.876" v="3465"/>
          <ac:inkMkLst>
            <pc:docMk/>
            <pc:sldMk cId="2564858263" sldId="343"/>
            <ac:inkMk id="203" creationId="{04E1656E-2C0B-4FBB-99D1-32CAE8FFD9F1}"/>
          </ac:inkMkLst>
        </pc:inkChg>
        <pc:inkChg chg="add del mod">
          <ac:chgData name="Brandt Redd" userId="be8ed540b98adac0" providerId="LiveId" clId="{B67FC4C5-11A3-4B6C-A629-DF0D2767B3A3}" dt="2020-01-09T01:27:31.876" v="3467"/>
          <ac:inkMkLst>
            <pc:docMk/>
            <pc:sldMk cId="2564858263" sldId="343"/>
            <ac:inkMk id="204" creationId="{ECA146A5-BA22-45FF-BF84-900D12B2F3F8}"/>
          </ac:inkMkLst>
        </pc:inkChg>
        <pc:inkChg chg="add del mod">
          <ac:chgData name="Brandt Redd" userId="be8ed540b98adac0" providerId="LiveId" clId="{B67FC4C5-11A3-4B6C-A629-DF0D2767B3A3}" dt="2020-01-09T01:27:31.876" v="3466"/>
          <ac:inkMkLst>
            <pc:docMk/>
            <pc:sldMk cId="2564858263" sldId="343"/>
            <ac:inkMk id="205" creationId="{C2EDFF08-9977-4A70-AC7C-392C2AC36FA1}"/>
          </ac:inkMkLst>
        </pc:inkChg>
        <pc:inkChg chg="add del mod">
          <ac:chgData name="Brandt Redd" userId="be8ed540b98adac0" providerId="LiveId" clId="{B67FC4C5-11A3-4B6C-A629-DF0D2767B3A3}" dt="2020-01-09T01:27:31.877" v="3468"/>
          <ac:inkMkLst>
            <pc:docMk/>
            <pc:sldMk cId="2564858263" sldId="343"/>
            <ac:inkMk id="206" creationId="{1328D79D-3C13-4B56-90D2-014DC17AE367}"/>
          </ac:inkMkLst>
        </pc:inkChg>
        <pc:inkChg chg="add del mod">
          <ac:chgData name="Brandt Redd" userId="be8ed540b98adac0" providerId="LiveId" clId="{B67FC4C5-11A3-4B6C-A629-DF0D2767B3A3}" dt="2020-01-09T01:27:31.877" v="3469"/>
          <ac:inkMkLst>
            <pc:docMk/>
            <pc:sldMk cId="2564858263" sldId="343"/>
            <ac:inkMk id="207" creationId="{0CA991E3-5919-48BD-A4C7-F1D7B8FE356D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09" creationId="{4BD23DA5-76FE-497F-BCFE-B45CD305C4F2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0" creationId="{D80BAE37-F644-4B6A-8655-7CE301CDE271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1" creationId="{00DDDA4D-1F15-4F23-ADAD-287F809D4CE6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2" creationId="{96DAFF0C-942D-4581-B5DF-9351903858A4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3" creationId="{2761574D-67A4-4FA4-B624-CB45DA4EB303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4" creationId="{F9624C0E-2653-4395-8FF6-6810CF9EAE21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6" creationId="{EC910253-C2CC-4BD7-BB5A-CCC5E0B25363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7" creationId="{CB75C012-A9AB-44D3-8ABC-BCB07DB73823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8" creationId="{1C9AC4FC-5345-4651-8446-EF1D3EB607E6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19" creationId="{1B06D2E0-741C-4A25-84C4-17C7FB6E7D79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0" creationId="{12D38CA6-6F66-4A6A-B6A1-3535A514C432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1" creationId="{D8BF8095-2000-4DA1-AD9F-9D2BAF96F499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2" creationId="{22965708-7367-4FD6-B9D9-4A2C49D647AE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3" creationId="{B06B2331-7478-471B-AADB-4A2D7592EAF4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4" creationId="{30D45871-ADAB-4155-8284-C66E0F79E9D3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5" creationId="{5AA1F8A1-6E43-4FFB-8302-4B34DA6370D6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6" creationId="{83549A44-EE5C-4C5A-AC2C-7854D0426D5F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7" creationId="{2F717A61-11A8-44B7-B464-53FECEAFB3D9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8" creationId="{A5E83736-D817-4090-B328-396A657EA0BF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29" creationId="{59D85EF2-CEC0-4430-BC78-5351AA85B7A6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30" creationId="{989232B5-D0F3-4CDF-8F87-D491BA2647EF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31" creationId="{EBC4CC64-A854-4315-B4A3-62E83D3E7291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32" creationId="{62BFB2A5-B8AE-4DF6-9C31-A48BA86F8230}"/>
          </ac:inkMkLst>
        </pc:inkChg>
        <pc:inkChg chg="add mod">
          <ac:chgData name="Brandt Redd" userId="be8ed540b98adac0" providerId="LiveId" clId="{B67FC4C5-11A3-4B6C-A629-DF0D2767B3A3}" dt="2020-01-09T01:27:52.604" v="3496"/>
          <ac:inkMkLst>
            <pc:docMk/>
            <pc:sldMk cId="2564858263" sldId="343"/>
            <ac:inkMk id="237" creationId="{2BE9842E-490D-481C-9DC1-8A964945594F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39" creationId="{4972AC5C-BD86-4CCF-8708-4796F15C6495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40" creationId="{4066D58C-29A3-45D2-A5D5-611AF0BE2EB8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41" creationId="{07D51B1B-FA9B-4C90-B8A6-E11E2E7E64E4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42" creationId="{D171B314-CD2B-49AE-82FE-7F3238A78233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43" creationId="{B0AA98C3-AC06-4C2F-890D-B6452B3C4ED9}"/>
          </ac:inkMkLst>
        </pc:inkChg>
        <pc:inkChg chg="add mod">
          <ac:chgData name="Brandt Redd" userId="be8ed540b98adac0" providerId="LiveId" clId="{B67FC4C5-11A3-4B6C-A629-DF0D2767B3A3}" dt="2020-01-09T01:28:03.375" v="3507"/>
          <ac:inkMkLst>
            <pc:docMk/>
            <pc:sldMk cId="2564858263" sldId="343"/>
            <ac:inkMk id="244" creationId="{28B3FAE0-16FF-45BB-812D-957D55FB5FAA}"/>
          </ac:inkMkLst>
        </pc:inkChg>
        <pc:inkChg chg="add mod">
          <ac:chgData name="Brandt Redd" userId="be8ed540b98adac0" providerId="LiveId" clId="{B67FC4C5-11A3-4B6C-A629-DF0D2767B3A3}" dt="2020-01-09T01:28:00.472" v="3505"/>
          <ac:inkMkLst>
            <pc:docMk/>
            <pc:sldMk cId="2564858263" sldId="343"/>
            <ac:inkMk id="245" creationId="{E97722AF-2FE8-4A19-94F4-A09BA931CC72}"/>
          </ac:inkMkLst>
        </pc:inkChg>
        <pc:inkChg chg="add mod">
          <ac:chgData name="Brandt Redd" userId="be8ed540b98adac0" providerId="LiveId" clId="{B67FC4C5-11A3-4B6C-A629-DF0D2767B3A3}" dt="2020-01-09T01:28:00.472" v="3505"/>
          <ac:inkMkLst>
            <pc:docMk/>
            <pc:sldMk cId="2564858263" sldId="343"/>
            <ac:inkMk id="246" creationId="{C160ADF9-AE93-468C-B348-712248F8B064}"/>
          </ac:inkMkLst>
        </pc:inkChg>
        <pc:inkChg chg="add del mod">
          <ac:chgData name="Brandt Redd" userId="be8ed540b98adac0" providerId="LiveId" clId="{B67FC4C5-11A3-4B6C-A629-DF0D2767B3A3}" dt="2020-01-09T01:28:04.879" v="3508"/>
          <ac:inkMkLst>
            <pc:docMk/>
            <pc:sldMk cId="2564858263" sldId="343"/>
            <ac:inkMk id="249" creationId="{07FB92FC-E1A7-4FF3-B1ED-5AF582D4A1A5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1" creationId="{EA9D0906-72D3-4BFA-B541-A9C053F86532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2" creationId="{9453C9B8-A488-4A4A-9802-1F7E0310A344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3" creationId="{9AC590F2-D1F6-43C3-ADB6-2BD48E712ADF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4" creationId="{9F8C1A97-2A39-46F8-B07B-15550AFC2E5C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5" creationId="{64373C7A-85E5-402B-AF07-64535F4919CC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8" creationId="{5EB80941-2242-4B80-8829-81137B59B07B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59" creationId="{3EE3D117-6F5D-46A2-9007-F698005EB08E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60" creationId="{10AF21E7-05EC-43E3-BA60-E48D3F02059B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62" creationId="{5F3078F3-DD17-48F7-B7DC-AC868A8A78C7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63" creationId="{D01F52D2-C113-4986-BBCD-322D30F4E80E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64" creationId="{FF81B25B-575B-4893-839D-A09BD31736D0}"/>
          </ac:inkMkLst>
        </pc:inkChg>
        <pc:inkChg chg="add mod">
          <ac:chgData name="Brandt Redd" userId="be8ed540b98adac0" providerId="LiveId" clId="{B67FC4C5-11A3-4B6C-A629-DF0D2767B3A3}" dt="2020-01-09T01:28:22.626" v="3523"/>
          <ac:inkMkLst>
            <pc:docMk/>
            <pc:sldMk cId="2564858263" sldId="343"/>
            <ac:inkMk id="265" creationId="{B4736065-7594-40C0-B352-D689B5B1B39D}"/>
          </ac:inkMkLst>
        </pc:inkChg>
      </pc:sldChg>
      <pc:sldChg chg="modSp">
        <pc:chgData name="Brandt Redd" userId="be8ed540b98adac0" providerId="LiveId" clId="{B67FC4C5-11A3-4B6C-A629-DF0D2767B3A3}" dt="2020-01-08T22:48:11.217" v="3015" actId="15"/>
        <pc:sldMkLst>
          <pc:docMk/>
          <pc:sldMk cId="2039085419" sldId="344"/>
        </pc:sldMkLst>
        <pc:spChg chg="mod">
          <ac:chgData name="Brandt Redd" userId="be8ed540b98adac0" providerId="LiveId" clId="{B67FC4C5-11A3-4B6C-A629-DF0D2767B3A3}" dt="2020-01-08T22:48:11.217" v="3015" actId="15"/>
          <ac:spMkLst>
            <pc:docMk/>
            <pc:sldMk cId="2039085419" sldId="344"/>
            <ac:spMk id="3" creationId="{B123D72B-BDBA-4BD0-8254-53C6F19742DB}"/>
          </ac:spMkLst>
        </pc:spChg>
      </pc:sldChg>
      <pc:sldChg chg="addSp delSp modSp add ord">
        <pc:chgData name="Brandt Redd" userId="be8ed540b98adac0" providerId="LiveId" clId="{B67FC4C5-11A3-4B6C-A629-DF0D2767B3A3}" dt="2020-01-08T20:06:41.206" v="438" actId="14100"/>
        <pc:sldMkLst>
          <pc:docMk/>
          <pc:sldMk cId="446463049" sldId="347"/>
        </pc:sldMkLst>
        <pc:spChg chg="mod">
          <ac:chgData name="Brandt Redd" userId="be8ed540b98adac0" providerId="LiveId" clId="{B67FC4C5-11A3-4B6C-A629-DF0D2767B3A3}" dt="2020-01-08T19:45:05.237" v="147" actId="1076"/>
          <ac:spMkLst>
            <pc:docMk/>
            <pc:sldMk cId="446463049" sldId="347"/>
            <ac:spMk id="2" creationId="{A5D197E0-1C7C-4FF8-8272-F26C694FC11B}"/>
          </ac:spMkLst>
        </pc:spChg>
        <pc:spChg chg="del">
          <ac:chgData name="Brandt Redd" userId="be8ed540b98adac0" providerId="LiveId" clId="{B67FC4C5-11A3-4B6C-A629-DF0D2767B3A3}" dt="2020-01-08T19:45:08.098" v="148" actId="478"/>
          <ac:spMkLst>
            <pc:docMk/>
            <pc:sldMk cId="446463049" sldId="347"/>
            <ac:spMk id="3" creationId="{91BF9D3A-C2A5-40D9-9758-F606772344B3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5" creationId="{A2809FE6-5846-4C22-9384-B463A012A1B1}"/>
          </ac:spMkLst>
        </pc:spChg>
        <pc:spChg chg="add del mod">
          <ac:chgData name="Brandt Redd" userId="be8ed540b98adac0" providerId="LiveId" clId="{B67FC4C5-11A3-4B6C-A629-DF0D2767B3A3}" dt="2020-01-08T19:47:48.239" v="183" actId="478"/>
          <ac:spMkLst>
            <pc:docMk/>
            <pc:sldMk cId="446463049" sldId="347"/>
            <ac:spMk id="6" creationId="{F44704BB-5E5D-450D-B5C4-A3053810B1D7}"/>
          </ac:spMkLst>
        </pc:spChg>
        <pc:spChg chg="add mod">
          <ac:chgData name="Brandt Redd" userId="be8ed540b98adac0" providerId="LiveId" clId="{B67FC4C5-11A3-4B6C-A629-DF0D2767B3A3}" dt="2020-01-08T20:02:28.521" v="371" actId="1076"/>
          <ac:spMkLst>
            <pc:docMk/>
            <pc:sldMk cId="446463049" sldId="347"/>
            <ac:spMk id="7" creationId="{3036C955-89A3-47EE-935D-EA620AADE7EE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8" creationId="{5E88D6CE-7FCB-4600-9DF7-BA66EB8FC56C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9" creationId="{2456E57E-6618-4224-8040-D4ED216F6148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0" creationId="{A5488D49-16DA-4700-AF41-0DFEA950AC4D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1" creationId="{EADA4D80-29FB-47FB-99E9-8EC60F254A10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2" creationId="{2B32423B-8EE6-459F-874C-8472A9CDE209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3" creationId="{8C03005F-D2E3-4478-A9C7-4B56E6433F03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4" creationId="{9B56B0AC-7177-4419-9E92-BF011B741E7B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5" creationId="{1241D513-AE35-4735-8337-5B5763A06D40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6" creationId="{4E41E867-50FA-4C2B-B968-AA536BD15229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7" creationId="{E0007140-3F80-459C-8FDE-DF66727B60A5}"/>
          </ac:spMkLst>
        </pc:spChg>
        <pc:spChg chg="add mod">
          <ac:chgData name="Brandt Redd" userId="be8ed540b98adac0" providerId="LiveId" clId="{B67FC4C5-11A3-4B6C-A629-DF0D2767B3A3}" dt="2020-01-08T19:53:43.803" v="246" actId="164"/>
          <ac:spMkLst>
            <pc:docMk/>
            <pc:sldMk cId="446463049" sldId="347"/>
            <ac:spMk id="18" creationId="{1CD2F9B8-6846-46B9-8399-036E89CB0EDB}"/>
          </ac:spMkLst>
        </pc:spChg>
        <pc:spChg chg="add mod">
          <ac:chgData name="Brandt Redd" userId="be8ed540b98adac0" providerId="LiveId" clId="{B67FC4C5-11A3-4B6C-A629-DF0D2767B3A3}" dt="2020-01-08T20:02:28.521" v="371" actId="1076"/>
          <ac:spMkLst>
            <pc:docMk/>
            <pc:sldMk cId="446463049" sldId="347"/>
            <ac:spMk id="33" creationId="{27100710-393F-49C7-A712-19CA0937D7FE}"/>
          </ac:spMkLst>
        </pc:spChg>
        <pc:spChg chg="add mod">
          <ac:chgData name="Brandt Redd" userId="be8ed540b98adac0" providerId="LiveId" clId="{B67FC4C5-11A3-4B6C-A629-DF0D2767B3A3}" dt="2020-01-08T20:05:53.121" v="429" actId="20577"/>
          <ac:spMkLst>
            <pc:docMk/>
            <pc:sldMk cId="446463049" sldId="347"/>
            <ac:spMk id="34" creationId="{04B3E6D1-DD23-484E-8E4A-4278063FFD81}"/>
          </ac:spMkLst>
        </pc:spChg>
        <pc:spChg chg="add mod">
          <ac:chgData name="Brandt Redd" userId="be8ed540b98adac0" providerId="LiveId" clId="{B67FC4C5-11A3-4B6C-A629-DF0D2767B3A3}" dt="2020-01-08T20:05:56.823" v="434" actId="20577"/>
          <ac:spMkLst>
            <pc:docMk/>
            <pc:sldMk cId="446463049" sldId="347"/>
            <ac:spMk id="59" creationId="{5CA6FB77-BF89-4476-84C2-1B80200CC838}"/>
          </ac:spMkLst>
        </pc:spChg>
        <pc:spChg chg="add del mod">
          <ac:chgData name="Brandt Redd" userId="be8ed540b98adac0" providerId="LiveId" clId="{B67FC4C5-11A3-4B6C-A629-DF0D2767B3A3}" dt="2020-01-08T19:58:21.344" v="335" actId="478"/>
          <ac:spMkLst>
            <pc:docMk/>
            <pc:sldMk cId="446463049" sldId="347"/>
            <ac:spMk id="60" creationId="{8F494043-6D13-4CB1-94C2-6D3EA05DEFCD}"/>
          </ac:spMkLst>
        </pc:spChg>
        <pc:spChg chg="add mod">
          <ac:chgData name="Brandt Redd" userId="be8ed540b98adac0" providerId="LiveId" clId="{B67FC4C5-11A3-4B6C-A629-DF0D2767B3A3}" dt="2020-01-08T20:06:31.671" v="436" actId="1076"/>
          <ac:spMkLst>
            <pc:docMk/>
            <pc:sldMk cId="446463049" sldId="347"/>
            <ac:spMk id="61" creationId="{286AAB29-202A-41EE-BBC4-C1DE5DECDBA4}"/>
          </ac:spMkLst>
        </pc:spChg>
        <pc:spChg chg="add mod">
          <ac:chgData name="Brandt Redd" userId="be8ed540b98adac0" providerId="LiveId" clId="{B67FC4C5-11A3-4B6C-A629-DF0D2767B3A3}" dt="2020-01-08T20:05:48.484" v="422" actId="20577"/>
          <ac:spMkLst>
            <pc:docMk/>
            <pc:sldMk cId="446463049" sldId="347"/>
            <ac:spMk id="62" creationId="{C063C941-904F-467F-9A96-564459DD438A}"/>
          </ac:spMkLst>
        </pc:spChg>
        <pc:spChg chg="add mod">
          <ac:chgData name="Brandt Redd" userId="be8ed540b98adac0" providerId="LiveId" clId="{B67FC4C5-11A3-4B6C-A629-DF0D2767B3A3}" dt="2020-01-08T20:06:41.206" v="438" actId="14100"/>
          <ac:spMkLst>
            <pc:docMk/>
            <pc:sldMk cId="446463049" sldId="347"/>
            <ac:spMk id="102" creationId="{52495E60-F17B-48FA-BDBE-0D70ADFA5261}"/>
          </ac:spMkLst>
        </pc:spChg>
        <pc:spChg chg="add mod">
          <ac:chgData name="Brandt Redd" userId="be8ed540b98adac0" providerId="LiveId" clId="{B67FC4C5-11A3-4B6C-A629-DF0D2767B3A3}" dt="2020-01-08T20:04:55.598" v="404" actId="14100"/>
          <ac:spMkLst>
            <pc:docMk/>
            <pc:sldMk cId="446463049" sldId="347"/>
            <ac:spMk id="103" creationId="{897908B5-6512-40FA-8AAF-5491C6643AD2}"/>
          </ac:spMkLst>
        </pc:spChg>
        <pc:grpChg chg="add mod">
          <ac:chgData name="Brandt Redd" userId="be8ed540b98adac0" providerId="LiveId" clId="{B67FC4C5-11A3-4B6C-A629-DF0D2767B3A3}" dt="2020-01-08T20:02:06.079" v="369" actId="1076"/>
          <ac:grpSpMkLst>
            <pc:docMk/>
            <pc:sldMk cId="446463049" sldId="347"/>
            <ac:grpSpMk id="19" creationId="{718E3A85-B6B1-4F3A-BBE7-A508B1B7AF58}"/>
          </ac:grpSpMkLst>
        </pc:grpChg>
        <pc:grpChg chg="add mod">
          <ac:chgData name="Brandt Redd" userId="be8ed540b98adac0" providerId="LiveId" clId="{B67FC4C5-11A3-4B6C-A629-DF0D2767B3A3}" dt="2020-01-08T20:02:06.079" v="369" actId="1076"/>
          <ac:grpSpMkLst>
            <pc:docMk/>
            <pc:sldMk cId="446463049" sldId="347"/>
            <ac:grpSpMk id="20" creationId="{D82000DD-4E30-46E9-8F04-F998DE2A2E93}"/>
          </ac:grpSpMkLst>
        </pc:grpChg>
        <pc:picChg chg="add mod">
          <ac:chgData name="Brandt Redd" userId="be8ed540b98adac0" providerId="LiveId" clId="{B67FC4C5-11A3-4B6C-A629-DF0D2767B3A3}" dt="2020-01-08T19:45:53.594" v="176" actId="1076"/>
          <ac:picMkLst>
            <pc:docMk/>
            <pc:sldMk cId="446463049" sldId="347"/>
            <ac:picMk id="4" creationId="{1A53B080-331F-4D96-AC6C-F0C80B1C424A}"/>
          </ac:picMkLst>
        </pc:pic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36" creationId="{0023AD06-569C-4CF1-AE48-9D9FBF8D41C1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38" creationId="{32E9EF5F-3840-436B-85DB-C22F573398A0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40" creationId="{FD7E52D9-4FB5-47D9-8A9F-05F62B8C2ECC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42" creationId="{ED802C83-8D18-421B-B339-84B364DE29DF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44" creationId="{6629B107-191C-4294-9282-29874E823B2F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46" creationId="{6523313A-2C78-40D9-96F4-B364C1CA5BF1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48" creationId="{8656A158-C8A4-4269-AA7E-CF55C0472F79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50" creationId="{ABF6BDA9-01CE-4F97-B89F-6958CA835013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52" creationId="{98A32811-D759-42B2-9BA5-E0BF7AD3C890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54" creationId="{6243869F-13D8-4FD7-B043-4B7AEA5495B8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56" creationId="{1BEAD4BB-DC2A-4DA1-A85F-C5D7FFB07043}"/>
          </ac:cxnSpMkLst>
        </pc:cxnChg>
        <pc:cxnChg chg="add mod">
          <ac:chgData name="Brandt Redd" userId="be8ed540b98adac0" providerId="LiveId" clId="{B67FC4C5-11A3-4B6C-A629-DF0D2767B3A3}" dt="2020-01-08T20:02:06.079" v="369" actId="1076"/>
          <ac:cxnSpMkLst>
            <pc:docMk/>
            <pc:sldMk cId="446463049" sldId="347"/>
            <ac:cxnSpMk id="58" creationId="{CA6067C3-FB16-410E-B046-7A4F276695E0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66" creationId="{C4D81EBA-3106-4ED8-9388-DFC738C6F838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67" creationId="{73340434-80EB-4A66-A6BF-FE3816BF7FD8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68" creationId="{44FA57F9-449F-462B-87DD-AF540A3DA663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69" creationId="{292E198C-8A0F-4D6E-9487-4BC975C7E661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0" creationId="{33146675-8EB1-4EE4-8D77-0B8908141EAE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1" creationId="{DFB3A2E2-02B1-486A-AC83-F93DDBB168D6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2" creationId="{2BAA2092-11A3-40E3-B105-6408627FC2C2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3" creationId="{D2B820AB-7B5D-4D37-A3C9-592EE4292ED4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4" creationId="{9C43686C-4D25-4276-A72E-CACB62A22E27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5" creationId="{B637F830-238C-4BDB-943D-69FD4822C1C5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6" creationId="{513D825C-2C8A-4BDF-86C6-1406BC2ED8AE}"/>
          </ac:cxnSpMkLst>
        </pc:cxnChg>
        <pc:cxnChg chg="add del mod">
          <ac:chgData name="Brandt Redd" userId="be8ed540b98adac0" providerId="LiveId" clId="{B67FC4C5-11A3-4B6C-A629-DF0D2767B3A3}" dt="2020-01-08T20:03:47.310" v="384" actId="478"/>
          <ac:cxnSpMkLst>
            <pc:docMk/>
            <pc:sldMk cId="446463049" sldId="347"/>
            <ac:cxnSpMk id="77" creationId="{C5614A91-859C-458C-AF43-A96D086B791C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0" creationId="{7BD4D8C3-06CB-4920-8016-280E093B2B0F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1" creationId="{96230234-BE41-4F59-8784-DB37229DBEAA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2" creationId="{80034C75-21C6-484C-B5A2-B159A89AF521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3" creationId="{385CA2FA-6B47-40FB-A1CB-C43DDE3A3586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4" creationId="{C4A0AD6D-9F2C-40DE-BE96-85E33CA0D760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5" creationId="{699BD605-0C47-49AC-B3FD-2A245CC3BC9F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6" creationId="{A0D773F9-C4DF-4128-B7BB-E8B2CF67D649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7" creationId="{8A60BD9F-2739-43FA-98CD-117095868619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8" creationId="{9FAED5D0-DB38-4AA1-917C-F1E98ABF2D98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99" creationId="{A2A92DF8-AB7D-4E45-B12D-59BCB0843137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100" creationId="{16250721-BDBE-4C45-B990-E12A3C93B290}"/>
          </ac:cxnSpMkLst>
        </pc:cxnChg>
        <pc:cxnChg chg="add mod ord">
          <ac:chgData name="Brandt Redd" userId="be8ed540b98adac0" providerId="LiveId" clId="{B67FC4C5-11A3-4B6C-A629-DF0D2767B3A3}" dt="2020-01-08T20:04:06.704" v="387" actId="167"/>
          <ac:cxnSpMkLst>
            <pc:docMk/>
            <pc:sldMk cId="446463049" sldId="347"/>
            <ac:cxnSpMk id="101" creationId="{58EE4388-E681-4676-8292-C61F43990CEF}"/>
          </ac:cxnSpMkLst>
        </pc:cxnChg>
      </pc:sldChg>
      <pc:sldChg chg="addSp delSp modSp add">
        <pc:chgData name="Brandt Redd" userId="be8ed540b98adac0" providerId="LiveId" clId="{B67FC4C5-11A3-4B6C-A629-DF0D2767B3A3}" dt="2020-01-09T01:29:06.984" v="3542" actId="9405"/>
        <pc:sldMkLst>
          <pc:docMk/>
          <pc:sldMk cId="692065595" sldId="348"/>
        </pc:sldMkLst>
        <pc:spChg chg="mod">
          <ac:chgData name="Brandt Redd" userId="be8ed540b98adac0" providerId="LiveId" clId="{B67FC4C5-11A3-4B6C-A629-DF0D2767B3A3}" dt="2020-01-08T20:15:54.553" v="525" actId="1076"/>
          <ac:spMkLst>
            <pc:docMk/>
            <pc:sldMk cId="692065595" sldId="348"/>
            <ac:spMk id="2" creationId="{369095B4-02D3-4FB1-8F80-CC58F178362B}"/>
          </ac:spMkLst>
        </pc:spChg>
        <pc:spChg chg="add mod">
          <ac:chgData name="Brandt Redd" userId="be8ed540b98adac0" providerId="LiveId" clId="{B67FC4C5-11A3-4B6C-A629-DF0D2767B3A3}" dt="2020-01-08T20:14:26.683" v="505" actId="403"/>
          <ac:spMkLst>
            <pc:docMk/>
            <pc:sldMk cId="692065595" sldId="348"/>
            <ac:spMk id="3" creationId="{E20D00F3-D29E-48DD-B973-193CFEF3FE96}"/>
          </ac:spMkLst>
        </pc:spChg>
        <pc:spChg chg="add del mod">
          <ac:chgData name="Brandt Redd" userId="be8ed540b98adac0" providerId="LiveId" clId="{B67FC4C5-11A3-4B6C-A629-DF0D2767B3A3}" dt="2020-01-08T20:14:09.035" v="498" actId="478"/>
          <ac:spMkLst>
            <pc:docMk/>
            <pc:sldMk cId="692065595" sldId="348"/>
            <ac:spMk id="12" creationId="{8FE24AF6-40E9-4573-A680-D8A0E4AFAFF8}"/>
          </ac:spMkLst>
        </pc:spChg>
        <pc:spChg chg="add del mod">
          <ac:chgData name="Brandt Redd" userId="be8ed540b98adac0" providerId="LiveId" clId="{B67FC4C5-11A3-4B6C-A629-DF0D2767B3A3}" dt="2020-01-08T20:14:30.179" v="506" actId="478"/>
          <ac:spMkLst>
            <pc:docMk/>
            <pc:sldMk cId="692065595" sldId="348"/>
            <ac:spMk id="13" creationId="{2302469A-0FFB-4DC9-AC4D-59839E524487}"/>
          </ac:spMkLst>
        </pc:spChg>
        <pc:spChg chg="add del mod">
          <ac:chgData name="Brandt Redd" userId="be8ed540b98adac0" providerId="LiveId" clId="{B67FC4C5-11A3-4B6C-A629-DF0D2767B3A3}" dt="2020-01-08T20:15:49.128" v="523" actId="478"/>
          <ac:spMkLst>
            <pc:docMk/>
            <pc:sldMk cId="692065595" sldId="348"/>
            <ac:spMk id="17" creationId="{B5DBABC9-7C64-4E2A-80BA-8317EE35451E}"/>
          </ac:spMkLst>
        </pc:spChg>
        <pc:spChg chg="add mod">
          <ac:chgData name="Brandt Redd" userId="be8ed540b98adac0" providerId="LiveId" clId="{B67FC4C5-11A3-4B6C-A629-DF0D2767B3A3}" dt="2020-01-08T20:16:27.955" v="531" actId="14100"/>
          <ac:spMkLst>
            <pc:docMk/>
            <pc:sldMk cId="692065595" sldId="348"/>
            <ac:spMk id="18" creationId="{4869E307-3500-46EE-89EE-C183CD331D4A}"/>
          </ac:spMkLst>
        </pc:spChg>
        <pc:spChg chg="add mod">
          <ac:chgData name="Brandt Redd" userId="be8ed540b98adac0" providerId="LiveId" clId="{B67FC4C5-11A3-4B6C-A629-DF0D2767B3A3}" dt="2020-01-08T20:17:45.290" v="546" actId="3064"/>
          <ac:spMkLst>
            <pc:docMk/>
            <pc:sldMk cId="692065595" sldId="348"/>
            <ac:spMk id="21" creationId="{75BE687F-A8E8-41C2-AB7E-715D8F84FA07}"/>
          </ac:spMkLst>
        </pc:spChg>
        <pc:spChg chg="add mod">
          <ac:chgData name="Brandt Redd" userId="be8ed540b98adac0" providerId="LiveId" clId="{B67FC4C5-11A3-4B6C-A629-DF0D2767B3A3}" dt="2020-01-08T20:17:25.092" v="544" actId="1076"/>
          <ac:spMkLst>
            <pc:docMk/>
            <pc:sldMk cId="692065595" sldId="348"/>
            <ac:spMk id="34" creationId="{5C389851-9BA5-44F1-9CE6-E72AD8885FBD}"/>
          </ac:spMkLst>
        </pc:spChg>
        <pc:spChg chg="add mod">
          <ac:chgData name="Brandt Redd" userId="be8ed540b98adac0" providerId="LiveId" clId="{B67FC4C5-11A3-4B6C-A629-DF0D2767B3A3}" dt="2020-01-08T20:18:15.693" v="552" actId="3064"/>
          <ac:spMkLst>
            <pc:docMk/>
            <pc:sldMk cId="692065595" sldId="348"/>
            <ac:spMk id="37" creationId="{48A5B386-77B4-4578-B275-7EE5FC82F7CE}"/>
          </ac:spMkLst>
        </pc:spChg>
        <pc:spChg chg="add mod">
          <ac:chgData name="Brandt Redd" userId="be8ed540b98adac0" providerId="LiveId" clId="{B67FC4C5-11A3-4B6C-A629-DF0D2767B3A3}" dt="2020-01-08T20:18:04.740" v="550" actId="1076"/>
          <ac:spMkLst>
            <pc:docMk/>
            <pc:sldMk cId="692065595" sldId="348"/>
            <ac:spMk id="39" creationId="{E8CF92D6-8BB8-4693-AB92-79B5C2DCD784}"/>
          </ac:spMkLst>
        </pc:spChg>
        <pc:spChg chg="add mod">
          <ac:chgData name="Brandt Redd" userId="be8ed540b98adac0" providerId="LiveId" clId="{B67FC4C5-11A3-4B6C-A629-DF0D2767B3A3}" dt="2020-01-08T20:21:21.008" v="588" actId="1076"/>
          <ac:spMkLst>
            <pc:docMk/>
            <pc:sldMk cId="692065595" sldId="348"/>
            <ac:spMk id="49" creationId="{6D3891D3-A5F0-4DCC-9DF6-6FE46FAC99E6}"/>
          </ac:spMkLst>
        </pc:spChg>
        <pc:grpChg chg="mod">
          <ac:chgData name="Brandt Redd" userId="be8ed540b98adac0" providerId="LiveId" clId="{B67FC4C5-11A3-4B6C-A629-DF0D2767B3A3}" dt="2020-01-09T01:28:57.620" v="3530"/>
          <ac:grpSpMkLst>
            <pc:docMk/>
            <pc:sldMk cId="692065595" sldId="348"/>
            <ac:grpSpMk id="16" creationId="{8276D032-795D-44D1-9E83-A1251B687295}"/>
          </ac:grpSpMkLst>
        </pc:grpChg>
        <pc:inkChg chg="add">
          <ac:chgData name="Brandt Redd" userId="be8ed540b98adac0" providerId="LiveId" clId="{B67FC4C5-11A3-4B6C-A629-DF0D2767B3A3}" dt="2020-01-08T23:52:22.980" v="3105"/>
          <ac:inkMkLst>
            <pc:docMk/>
            <pc:sldMk cId="692065595" sldId="348"/>
            <ac:inkMk id="4" creationId="{89D553AF-55F5-4C91-BC9A-88468C10671F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8" creationId="{DD21DAAB-CE61-4CED-BE0C-81E5DC547022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9" creationId="{625AE721-CCE3-45EB-84E5-56AE3FB0B21E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10" creationId="{12FC6BCD-0773-4E14-AAB7-E00D27838AC4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11" creationId="{9E4D4277-49A7-47FB-94A0-E3F8A8ABD4B4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12" creationId="{2007A10B-7AE3-4209-8221-86171B340FCC}"/>
          </ac:inkMkLst>
        </pc:inkChg>
        <pc:inkChg chg="add mod">
          <ac:chgData name="Brandt Redd" userId="be8ed540b98adac0" providerId="LiveId" clId="{B67FC4C5-11A3-4B6C-A629-DF0D2767B3A3}" dt="2020-01-09T01:28:57.620" v="3530"/>
          <ac:inkMkLst>
            <pc:docMk/>
            <pc:sldMk cId="692065595" sldId="348"/>
            <ac:inkMk id="13" creationId="{0B3C1E51-C9CF-4F5B-8F8D-5634748D4984}"/>
          </ac:inkMkLst>
        </pc:inkChg>
        <pc:inkChg chg="add del">
          <ac:chgData name="Brandt Redd" userId="be8ed540b98adac0" providerId="LiveId" clId="{B67FC4C5-11A3-4B6C-A629-DF0D2767B3A3}" dt="2020-01-09T01:29:02.269" v="3535"/>
          <ac:inkMkLst>
            <pc:docMk/>
            <pc:sldMk cId="692065595" sldId="348"/>
            <ac:inkMk id="17" creationId="{244EDCB1-5596-49AE-8922-90F424DD8C59}"/>
          </ac:inkMkLst>
        </pc:inkChg>
        <pc:inkChg chg="add del">
          <ac:chgData name="Brandt Redd" userId="be8ed540b98adac0" providerId="LiveId" clId="{B67FC4C5-11A3-4B6C-A629-DF0D2767B3A3}" dt="2020-01-09T01:29:02.277" v="3536"/>
          <ac:inkMkLst>
            <pc:docMk/>
            <pc:sldMk cId="692065595" sldId="348"/>
            <ac:inkMk id="20" creationId="{2AE3582F-100D-4FBD-B07D-DFBA9805F7AB}"/>
          </ac:inkMkLst>
        </pc:inkChg>
        <pc:inkChg chg="add del">
          <ac:chgData name="Brandt Redd" userId="be8ed540b98adac0" providerId="LiveId" clId="{B67FC4C5-11A3-4B6C-A629-DF0D2767B3A3}" dt="2020-01-09T01:29:02.408" v="3537"/>
          <ac:inkMkLst>
            <pc:docMk/>
            <pc:sldMk cId="692065595" sldId="348"/>
            <ac:inkMk id="24" creationId="{96486E4C-2D68-4D35-966D-D2B999269B51}"/>
          </ac:inkMkLst>
        </pc:inkChg>
        <pc:inkChg chg="add del">
          <ac:chgData name="Brandt Redd" userId="be8ed540b98adac0" providerId="LiveId" clId="{B67FC4C5-11A3-4B6C-A629-DF0D2767B3A3}" dt="2020-01-09T01:29:03.011" v="3538"/>
          <ac:inkMkLst>
            <pc:docMk/>
            <pc:sldMk cId="692065595" sldId="348"/>
            <ac:inkMk id="25" creationId="{5DA470EA-3F15-4ECA-8AC8-D0F801B74381}"/>
          </ac:inkMkLst>
        </pc:inkChg>
        <pc:inkChg chg="add">
          <ac:chgData name="Brandt Redd" userId="be8ed540b98adac0" providerId="LiveId" clId="{B67FC4C5-11A3-4B6C-A629-DF0D2767B3A3}" dt="2020-01-09T01:29:04.978" v="3539" actId="9405"/>
          <ac:inkMkLst>
            <pc:docMk/>
            <pc:sldMk cId="692065595" sldId="348"/>
            <ac:inkMk id="26" creationId="{B14AB69E-9CEC-4A73-A185-EE0BF273FCA9}"/>
          </ac:inkMkLst>
        </pc:inkChg>
        <pc:inkChg chg="add">
          <ac:chgData name="Brandt Redd" userId="be8ed540b98adac0" providerId="LiveId" clId="{B67FC4C5-11A3-4B6C-A629-DF0D2767B3A3}" dt="2020-01-09T01:29:05.715" v="3540" actId="9405"/>
          <ac:inkMkLst>
            <pc:docMk/>
            <pc:sldMk cId="692065595" sldId="348"/>
            <ac:inkMk id="27" creationId="{AC6AF6D1-C7B9-40B1-B289-309E37C5A90E}"/>
          </ac:inkMkLst>
        </pc:inkChg>
        <pc:inkChg chg="add">
          <ac:chgData name="Brandt Redd" userId="be8ed540b98adac0" providerId="LiveId" clId="{B67FC4C5-11A3-4B6C-A629-DF0D2767B3A3}" dt="2020-01-09T01:29:06.400" v="3541" actId="9405"/>
          <ac:inkMkLst>
            <pc:docMk/>
            <pc:sldMk cId="692065595" sldId="348"/>
            <ac:inkMk id="28" creationId="{B2C5FC22-BB97-4F6C-AB8A-11E3F0FAC901}"/>
          </ac:inkMkLst>
        </pc:inkChg>
        <pc:inkChg chg="add">
          <ac:chgData name="Brandt Redd" userId="be8ed540b98adac0" providerId="LiveId" clId="{B67FC4C5-11A3-4B6C-A629-DF0D2767B3A3}" dt="2020-01-09T01:29:06.984" v="3542" actId="9405"/>
          <ac:inkMkLst>
            <pc:docMk/>
            <pc:sldMk cId="692065595" sldId="348"/>
            <ac:inkMk id="29" creationId="{5ED01485-D02B-4A64-A387-D616BEEB408E}"/>
          </ac:inkMkLst>
        </pc:inkChg>
        <pc:cxnChg chg="add mod">
          <ac:chgData name="Brandt Redd" userId="be8ed540b98adac0" providerId="LiveId" clId="{B67FC4C5-11A3-4B6C-A629-DF0D2767B3A3}" dt="2020-01-08T20:12:15.119" v="470" actId="1076"/>
          <ac:cxnSpMkLst>
            <pc:docMk/>
            <pc:sldMk cId="692065595" sldId="348"/>
            <ac:cxnSpMk id="5" creationId="{B75ACD65-AEE5-4F50-BB70-132AFC4AB29A}"/>
          </ac:cxnSpMkLst>
        </pc:cxnChg>
        <pc:cxnChg chg="add mod">
          <ac:chgData name="Brandt Redd" userId="be8ed540b98adac0" providerId="LiveId" clId="{B67FC4C5-11A3-4B6C-A629-DF0D2767B3A3}" dt="2020-01-08T20:12:11.567" v="469" actId="571"/>
          <ac:cxnSpMkLst>
            <pc:docMk/>
            <pc:sldMk cId="692065595" sldId="348"/>
            <ac:cxnSpMk id="6" creationId="{0C5C4A9A-DEF9-4ADD-B9A9-B495EF7BA47B}"/>
          </ac:cxnSpMkLst>
        </pc:cxnChg>
        <pc:cxnChg chg="add mod">
          <ac:chgData name="Brandt Redd" userId="be8ed540b98adac0" providerId="LiveId" clId="{B67FC4C5-11A3-4B6C-A629-DF0D2767B3A3}" dt="2020-01-08T20:16:17.306" v="529" actId="14100"/>
          <ac:cxnSpMkLst>
            <pc:docMk/>
            <pc:sldMk cId="692065595" sldId="348"/>
            <ac:cxnSpMk id="7" creationId="{7CB86AD4-B435-4C5F-A690-8D6D1CB12428}"/>
          </ac:cxnSpMkLst>
        </pc:cxnChg>
        <pc:cxnChg chg="add mod">
          <ac:chgData name="Brandt Redd" userId="be8ed540b98adac0" providerId="LiveId" clId="{B67FC4C5-11A3-4B6C-A629-DF0D2767B3A3}" dt="2020-01-08T20:16:27.955" v="531" actId="14100"/>
          <ac:cxnSpMkLst>
            <pc:docMk/>
            <pc:sldMk cId="692065595" sldId="348"/>
            <ac:cxnSpMk id="14" creationId="{12018B86-BB61-4B95-875D-D245D491D77E}"/>
          </ac:cxnSpMkLst>
        </pc:cxnChg>
        <pc:cxnChg chg="add mod">
          <ac:chgData name="Brandt Redd" userId="be8ed540b98adac0" providerId="LiveId" clId="{B67FC4C5-11A3-4B6C-A629-DF0D2767B3A3}" dt="2020-01-08T20:16:27.955" v="531" actId="14100"/>
          <ac:cxnSpMkLst>
            <pc:docMk/>
            <pc:sldMk cId="692065595" sldId="348"/>
            <ac:cxnSpMk id="15" creationId="{35650DD3-AAB6-4F74-ABB6-793B609A4D60}"/>
          </ac:cxnSpMkLst>
        </pc:cxnChg>
        <pc:cxnChg chg="add del mod">
          <ac:chgData name="Brandt Redd" userId="be8ed540b98adac0" providerId="LiveId" clId="{B67FC4C5-11A3-4B6C-A629-DF0D2767B3A3}" dt="2020-01-08T20:15:11.291" v="512" actId="478"/>
          <ac:cxnSpMkLst>
            <pc:docMk/>
            <pc:sldMk cId="692065595" sldId="348"/>
            <ac:cxnSpMk id="16" creationId="{2306E095-B767-4294-9A1F-951885BA87AB}"/>
          </ac:cxnSpMkLst>
        </pc:cxnChg>
        <pc:cxnChg chg="add mod">
          <ac:chgData name="Brandt Redd" userId="be8ed540b98adac0" providerId="LiveId" clId="{B67FC4C5-11A3-4B6C-A629-DF0D2767B3A3}" dt="2020-01-08T20:16:27.955" v="531" actId="14100"/>
          <ac:cxnSpMkLst>
            <pc:docMk/>
            <pc:sldMk cId="692065595" sldId="348"/>
            <ac:cxnSpMk id="19" creationId="{01159D7D-12FD-4D2D-8BD6-F7F9931B8FC8}"/>
          </ac:cxnSpMkLst>
        </pc:cxnChg>
        <pc:cxnChg chg="add mod">
          <ac:chgData name="Brandt Redd" userId="be8ed540b98adac0" providerId="LiveId" clId="{B67FC4C5-11A3-4B6C-A629-DF0D2767B3A3}" dt="2020-01-08T20:16:57.666" v="539" actId="1076"/>
          <ac:cxnSpMkLst>
            <pc:docMk/>
            <pc:sldMk cId="692065595" sldId="348"/>
            <ac:cxnSpMk id="22" creationId="{C397501A-B389-4702-9825-D6110D61C5B7}"/>
          </ac:cxnSpMkLst>
        </pc:cxnChg>
        <pc:cxnChg chg="add mod">
          <ac:chgData name="Brandt Redd" userId="be8ed540b98adac0" providerId="LiveId" clId="{B67FC4C5-11A3-4B6C-A629-DF0D2767B3A3}" dt="2020-01-08T20:16:57.666" v="539" actId="1076"/>
          <ac:cxnSpMkLst>
            <pc:docMk/>
            <pc:sldMk cId="692065595" sldId="348"/>
            <ac:cxnSpMk id="23" creationId="{A0BAABE8-834E-41E3-87DD-03128CF4E6CB}"/>
          </ac:cxnSpMkLst>
        </pc:cxnChg>
        <pc:cxnChg chg="add del mod">
          <ac:chgData name="Brandt Redd" userId="be8ed540b98adac0" providerId="LiveId" clId="{B67FC4C5-11A3-4B6C-A629-DF0D2767B3A3}" dt="2020-01-08T20:16:31.674" v="532" actId="478"/>
          <ac:cxnSpMkLst>
            <pc:docMk/>
            <pc:sldMk cId="692065595" sldId="348"/>
            <ac:cxnSpMk id="24" creationId="{3D08B313-3D06-4C5C-98E9-E1DC0D7B2399}"/>
          </ac:cxnSpMkLst>
        </pc:cxnChg>
        <pc:cxnChg chg="add mod">
          <ac:chgData name="Brandt Redd" userId="be8ed540b98adac0" providerId="LiveId" clId="{B67FC4C5-11A3-4B6C-A629-DF0D2767B3A3}" dt="2020-01-08T20:17:02.966" v="541" actId="1076"/>
          <ac:cxnSpMkLst>
            <pc:docMk/>
            <pc:sldMk cId="692065595" sldId="348"/>
            <ac:cxnSpMk id="30" creationId="{7788C8BA-8CC0-4579-BA24-1A8EEE1D8862}"/>
          </ac:cxnSpMkLst>
        </pc:cxnChg>
        <pc:cxnChg chg="add mod">
          <ac:chgData name="Brandt Redd" userId="be8ed540b98adac0" providerId="LiveId" clId="{B67FC4C5-11A3-4B6C-A629-DF0D2767B3A3}" dt="2020-01-08T20:17:57.531" v="548" actId="1076"/>
          <ac:cxnSpMkLst>
            <pc:docMk/>
            <pc:sldMk cId="692065595" sldId="348"/>
            <ac:cxnSpMk id="35" creationId="{640199D4-3737-40F3-B610-884B8A8E5945}"/>
          </ac:cxnSpMkLst>
        </pc:cxnChg>
        <pc:cxnChg chg="add mod">
          <ac:chgData name="Brandt Redd" userId="be8ed540b98adac0" providerId="LiveId" clId="{B67FC4C5-11A3-4B6C-A629-DF0D2767B3A3}" dt="2020-01-08T20:17:57.531" v="548" actId="1076"/>
          <ac:cxnSpMkLst>
            <pc:docMk/>
            <pc:sldMk cId="692065595" sldId="348"/>
            <ac:cxnSpMk id="36" creationId="{946A12E2-B390-4FF5-9887-EA0C6BDE5AF3}"/>
          </ac:cxnSpMkLst>
        </pc:cxnChg>
        <pc:cxnChg chg="add mod">
          <ac:chgData name="Brandt Redd" userId="be8ed540b98adac0" providerId="LiveId" clId="{B67FC4C5-11A3-4B6C-A629-DF0D2767B3A3}" dt="2020-01-08T20:17:57.531" v="548" actId="1076"/>
          <ac:cxnSpMkLst>
            <pc:docMk/>
            <pc:sldMk cId="692065595" sldId="348"/>
            <ac:cxnSpMk id="38" creationId="{1AA5C64E-7EFC-4F25-875C-4A80935E6990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1" creationId="{64F8E9F7-3973-40F8-9E09-44C17E5BCDBC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2" creationId="{96A4A9A5-600E-4509-8F6C-ED1135909A43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3" creationId="{2DA8EEFD-EA72-44FA-B94B-E6A5F02E2AB6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4" creationId="{AD67B8D6-EB7A-45D1-A719-712CFA950CEF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5" creationId="{20C71FB2-2A3C-459B-8C4B-2E3C1DCF114C}"/>
          </ac:cxnSpMkLst>
        </pc:cxnChg>
        <pc:cxnChg chg="add mod">
          <ac:chgData name="Brandt Redd" userId="be8ed540b98adac0" providerId="LiveId" clId="{B67FC4C5-11A3-4B6C-A629-DF0D2767B3A3}" dt="2020-01-08T20:21:21.008" v="588" actId="1076"/>
          <ac:cxnSpMkLst>
            <pc:docMk/>
            <pc:sldMk cId="692065595" sldId="348"/>
            <ac:cxnSpMk id="46" creationId="{ADAFEB86-4B36-4292-B507-7559FB487AC1}"/>
          </ac:cxnSpMkLst>
        </pc:cxnChg>
      </pc:sldChg>
      <pc:sldChg chg="addSp delSp modSp add">
        <pc:chgData name="Brandt Redd" userId="be8ed540b98adac0" providerId="LiveId" clId="{B67FC4C5-11A3-4B6C-A629-DF0D2767B3A3}" dt="2020-01-08T20:27:05.562" v="671" actId="20577"/>
        <pc:sldMkLst>
          <pc:docMk/>
          <pc:sldMk cId="1509566800" sldId="349"/>
        </pc:sldMkLst>
        <pc:spChg chg="del">
          <ac:chgData name="Brandt Redd" userId="be8ed540b98adac0" providerId="LiveId" clId="{B67FC4C5-11A3-4B6C-A629-DF0D2767B3A3}" dt="2020-01-08T20:24:54.972" v="595"/>
          <ac:spMkLst>
            <pc:docMk/>
            <pc:sldMk cId="1509566800" sldId="349"/>
            <ac:spMk id="2" creationId="{3106EE0A-A25D-4A0D-8C1E-20F874BA2DFC}"/>
          </ac:spMkLst>
        </pc:spChg>
        <pc:spChg chg="del">
          <ac:chgData name="Brandt Redd" userId="be8ed540b98adac0" providerId="LiveId" clId="{B67FC4C5-11A3-4B6C-A629-DF0D2767B3A3}" dt="2020-01-08T20:24:54.972" v="595"/>
          <ac:spMkLst>
            <pc:docMk/>
            <pc:sldMk cId="1509566800" sldId="349"/>
            <ac:spMk id="3" creationId="{FC0C5177-F2BA-45C7-8AB5-27FBA4D69BAD}"/>
          </ac:spMkLst>
        </pc:spChg>
        <pc:spChg chg="add mod">
          <ac:chgData name="Brandt Redd" userId="be8ed540b98adac0" providerId="LiveId" clId="{B67FC4C5-11A3-4B6C-A629-DF0D2767B3A3}" dt="2020-01-08T20:25:14.744" v="621" actId="1076"/>
          <ac:spMkLst>
            <pc:docMk/>
            <pc:sldMk cId="1509566800" sldId="349"/>
            <ac:spMk id="4" creationId="{37B26135-8C12-4125-8021-B1454A74AD1D}"/>
          </ac:spMkLst>
        </pc:spChg>
        <pc:spChg chg="add mod">
          <ac:chgData name="Brandt Redd" userId="be8ed540b98adac0" providerId="LiveId" clId="{B67FC4C5-11A3-4B6C-A629-DF0D2767B3A3}" dt="2020-01-08T20:27:05.562" v="671" actId="20577"/>
          <ac:spMkLst>
            <pc:docMk/>
            <pc:sldMk cId="1509566800" sldId="349"/>
            <ac:spMk id="7" creationId="{64ACD6E1-42B9-43D9-AF98-456455383888}"/>
          </ac:spMkLst>
        </pc:spChg>
        <pc:picChg chg="add mod">
          <ac:chgData name="Brandt Redd" userId="be8ed540b98adac0" providerId="LiveId" clId="{B67FC4C5-11A3-4B6C-A629-DF0D2767B3A3}" dt="2020-01-08T20:26:09.612" v="625" actId="1076"/>
          <ac:picMkLst>
            <pc:docMk/>
            <pc:sldMk cId="1509566800" sldId="349"/>
            <ac:picMk id="6" creationId="{26AE4FAB-BDBD-4285-8E7A-1E8F2346FF68}"/>
          </ac:picMkLst>
        </pc:picChg>
      </pc:sldChg>
      <pc:sldChg chg="addSp delSp modSp add">
        <pc:chgData name="Brandt Redd" userId="be8ed540b98adac0" providerId="LiveId" clId="{B67FC4C5-11A3-4B6C-A629-DF0D2767B3A3}" dt="2020-01-08T20:32:34.100" v="819" actId="20577"/>
        <pc:sldMkLst>
          <pc:docMk/>
          <pc:sldMk cId="3469589422" sldId="350"/>
        </pc:sldMkLst>
        <pc:spChg chg="del mod">
          <ac:chgData name="Brandt Redd" userId="be8ed540b98adac0" providerId="LiveId" clId="{B67FC4C5-11A3-4B6C-A629-DF0D2767B3A3}" dt="2020-01-08T20:27:54.231" v="737" actId="478"/>
          <ac:spMkLst>
            <pc:docMk/>
            <pc:sldMk cId="3469589422" sldId="350"/>
            <ac:spMk id="2" creationId="{23C3322E-5110-4889-9857-3837B821EE75}"/>
          </ac:spMkLst>
        </pc:spChg>
        <pc:spChg chg="add del mod">
          <ac:chgData name="Brandt Redd" userId="be8ed540b98adac0" providerId="LiveId" clId="{B67FC4C5-11A3-4B6C-A629-DF0D2767B3A3}" dt="2020-01-08T20:28:01.524" v="738"/>
          <ac:spMkLst>
            <pc:docMk/>
            <pc:sldMk cId="3469589422" sldId="350"/>
            <ac:spMk id="4" creationId="{41163F95-47A1-4D51-83DB-1633D8979598}"/>
          </ac:spMkLst>
        </pc:spChg>
        <pc:spChg chg="add mod">
          <ac:chgData name="Brandt Redd" userId="be8ed540b98adac0" providerId="LiveId" clId="{B67FC4C5-11A3-4B6C-A629-DF0D2767B3A3}" dt="2020-01-08T20:32:07.642" v="767" actId="1076"/>
          <ac:spMkLst>
            <pc:docMk/>
            <pc:sldMk cId="3469589422" sldId="350"/>
            <ac:spMk id="9" creationId="{D9B4EF91-FC77-4039-90C1-76351D14C4A3}"/>
          </ac:spMkLst>
        </pc:spChg>
        <pc:spChg chg="add mod">
          <ac:chgData name="Brandt Redd" userId="be8ed540b98adac0" providerId="LiveId" clId="{B67FC4C5-11A3-4B6C-A629-DF0D2767B3A3}" dt="2020-01-08T20:32:34.100" v="819" actId="20577"/>
          <ac:spMkLst>
            <pc:docMk/>
            <pc:sldMk cId="3469589422" sldId="350"/>
            <ac:spMk id="10" creationId="{E8565BDB-7EA4-4BF7-81F6-DC50827F7132}"/>
          </ac:spMkLst>
        </pc:spChg>
        <pc:picChg chg="add mod">
          <ac:chgData name="Brandt Redd" userId="be8ed540b98adac0" providerId="LiveId" clId="{B67FC4C5-11A3-4B6C-A629-DF0D2767B3A3}" dt="2020-01-08T20:30:00.543" v="744" actId="14100"/>
          <ac:picMkLst>
            <pc:docMk/>
            <pc:sldMk cId="3469589422" sldId="350"/>
            <ac:picMk id="6" creationId="{42BFECF0-A32B-4276-9B29-BDC796A0D74D}"/>
          </ac:picMkLst>
        </pc:picChg>
        <pc:picChg chg="add mod">
          <ac:chgData name="Brandt Redd" userId="be8ed540b98adac0" providerId="LiveId" clId="{B67FC4C5-11A3-4B6C-A629-DF0D2767B3A3}" dt="2020-01-08T20:31:41.422" v="749" actId="1076"/>
          <ac:picMkLst>
            <pc:docMk/>
            <pc:sldMk cId="3469589422" sldId="350"/>
            <ac:picMk id="8" creationId="{3AF05463-D2F6-4775-AF0E-7C25D5AB0F71}"/>
          </ac:picMkLst>
        </pc:picChg>
      </pc:sldChg>
      <pc:sldChg chg="addSp delSp modSp add">
        <pc:chgData name="Brandt Redd" userId="be8ed540b98adac0" providerId="LiveId" clId="{B67FC4C5-11A3-4B6C-A629-DF0D2767B3A3}" dt="2020-01-08T20:35:34.554" v="863" actId="20577"/>
        <pc:sldMkLst>
          <pc:docMk/>
          <pc:sldMk cId="1234488508" sldId="351"/>
        </pc:sldMkLst>
        <pc:spChg chg="add del">
          <ac:chgData name="Brandt Redd" userId="be8ed540b98adac0" providerId="LiveId" clId="{B67FC4C5-11A3-4B6C-A629-DF0D2767B3A3}" dt="2020-01-08T20:33:54.263" v="822"/>
          <ac:spMkLst>
            <pc:docMk/>
            <pc:sldMk cId="1234488508" sldId="351"/>
            <ac:spMk id="2" creationId="{3DF6CEAE-B6BA-4118-861B-DF64A61EE164}"/>
          </ac:spMkLst>
        </pc:spChg>
        <pc:spChg chg="add mod">
          <ac:chgData name="Brandt Redd" userId="be8ed540b98adac0" providerId="LiveId" clId="{B67FC4C5-11A3-4B6C-A629-DF0D2767B3A3}" dt="2020-01-08T20:35:34.554" v="863" actId="20577"/>
          <ac:spMkLst>
            <pc:docMk/>
            <pc:sldMk cId="1234488508" sldId="351"/>
            <ac:spMk id="7" creationId="{FB750A52-3749-4B47-BE35-81E258C9970C}"/>
          </ac:spMkLst>
        </pc:spChg>
        <pc:picChg chg="add mod">
          <ac:chgData name="Brandt Redd" userId="be8ed540b98adac0" providerId="LiveId" clId="{B67FC4C5-11A3-4B6C-A629-DF0D2767B3A3}" dt="2020-01-08T20:34:04.231" v="827" actId="1076"/>
          <ac:picMkLst>
            <pc:docMk/>
            <pc:sldMk cId="1234488508" sldId="351"/>
            <ac:picMk id="4" creationId="{CE855CC0-4285-4456-A49A-CC80663B5E7C}"/>
          </ac:picMkLst>
        </pc:picChg>
        <pc:picChg chg="add mod modCrop">
          <ac:chgData name="Brandt Redd" userId="be8ed540b98adac0" providerId="LiveId" clId="{B67FC4C5-11A3-4B6C-A629-DF0D2767B3A3}" dt="2020-01-08T20:35:15.181" v="835" actId="1076"/>
          <ac:picMkLst>
            <pc:docMk/>
            <pc:sldMk cId="1234488508" sldId="351"/>
            <ac:picMk id="6" creationId="{3A3FC24D-4CE8-47D0-B09B-4B2901BDA841}"/>
          </ac:picMkLst>
        </pc:picChg>
      </pc:sldChg>
      <pc:sldChg chg="addSp modSp add ord">
        <pc:chgData name="Brandt Redd" userId="be8ed540b98adac0" providerId="LiveId" clId="{B67FC4C5-11A3-4B6C-A629-DF0D2767B3A3}" dt="2020-01-08T20:47:13.473" v="1154"/>
        <pc:sldMkLst>
          <pc:docMk/>
          <pc:sldMk cId="3202728007" sldId="352"/>
        </pc:sldMkLst>
        <pc:spChg chg="mod">
          <ac:chgData name="Brandt Redd" userId="be8ed540b98adac0" providerId="LiveId" clId="{B67FC4C5-11A3-4B6C-A629-DF0D2767B3A3}" dt="2020-01-08T20:42:28.115" v="916" actId="20577"/>
          <ac:spMkLst>
            <pc:docMk/>
            <pc:sldMk cId="3202728007" sldId="352"/>
            <ac:spMk id="2" creationId="{50A18FD3-E713-4B65-B09C-E6751CBDA69D}"/>
          </ac:spMkLst>
        </pc:spChg>
        <pc:spChg chg="mod">
          <ac:chgData name="Brandt Redd" userId="be8ed540b98adac0" providerId="LiveId" clId="{B67FC4C5-11A3-4B6C-A629-DF0D2767B3A3}" dt="2020-01-08T20:44:00.705" v="1123" actId="403"/>
          <ac:spMkLst>
            <pc:docMk/>
            <pc:sldMk cId="3202728007" sldId="352"/>
            <ac:spMk id="3" creationId="{F1EBDCC3-6DF7-4B59-8A7B-DC87774622DC}"/>
          </ac:spMkLst>
        </pc:spChg>
        <pc:picChg chg="add mod">
          <ac:chgData name="Brandt Redd" userId="be8ed540b98adac0" providerId="LiveId" clId="{B67FC4C5-11A3-4B6C-A629-DF0D2767B3A3}" dt="2020-01-08T20:44:32.074" v="1128" actId="14100"/>
          <ac:picMkLst>
            <pc:docMk/>
            <pc:sldMk cId="3202728007" sldId="352"/>
            <ac:picMk id="5" creationId="{D8F7F709-7408-4059-8094-40128793E729}"/>
          </ac:picMkLst>
        </pc:picChg>
      </pc:sldChg>
      <pc:sldChg chg="addSp delSp modSp add">
        <pc:chgData name="Brandt Redd" userId="be8ed540b98adac0" providerId="LiveId" clId="{B67FC4C5-11A3-4B6C-A629-DF0D2767B3A3}" dt="2020-01-09T01:30:50.939" v="3585"/>
        <pc:sldMkLst>
          <pc:docMk/>
          <pc:sldMk cId="1981020426" sldId="353"/>
        </pc:sldMkLst>
        <pc:spChg chg="mod">
          <ac:chgData name="Brandt Redd" userId="be8ed540b98adac0" providerId="LiveId" clId="{B67FC4C5-11A3-4B6C-A629-DF0D2767B3A3}" dt="2020-01-08T20:49:00.597" v="1193" actId="20577"/>
          <ac:spMkLst>
            <pc:docMk/>
            <pc:sldMk cId="1981020426" sldId="353"/>
            <ac:spMk id="2" creationId="{2DD5DDFD-7E46-42EE-9440-0A749B1B4919}"/>
          </ac:spMkLst>
        </pc:spChg>
        <pc:spChg chg="mod">
          <ac:chgData name="Brandt Redd" userId="be8ed540b98adac0" providerId="LiveId" clId="{B67FC4C5-11A3-4B6C-A629-DF0D2767B3A3}" dt="2020-01-08T20:49:14.593" v="1235" actId="20577"/>
          <ac:spMkLst>
            <pc:docMk/>
            <pc:sldMk cId="1981020426" sldId="353"/>
            <ac:spMk id="3" creationId="{3F23427B-2957-4ED3-8CB3-60A224C6CB24}"/>
          </ac:spMkLst>
        </pc:spChg>
        <pc:grpChg chg="mod">
          <ac:chgData name="Brandt Redd" userId="be8ed540b98adac0" providerId="LiveId" clId="{B67FC4C5-11A3-4B6C-A629-DF0D2767B3A3}" dt="2020-01-09T01:30:45.805" v="3576"/>
          <ac:grpSpMkLst>
            <pc:docMk/>
            <pc:sldMk cId="1981020426" sldId="353"/>
            <ac:grpSpMk id="34" creationId="{F84F8598-5679-4822-9068-C353386EC4F3}"/>
          </ac:grpSpMkLst>
        </pc:grpChg>
        <pc:grpChg chg="mod">
          <ac:chgData name="Brandt Redd" userId="be8ed540b98adac0" providerId="LiveId" clId="{B67FC4C5-11A3-4B6C-A629-DF0D2767B3A3}" dt="2020-01-09T01:30:45.805" v="3576"/>
          <ac:grpSpMkLst>
            <pc:docMk/>
            <pc:sldMk cId="1981020426" sldId="353"/>
            <ac:grpSpMk id="35" creationId="{C16E4F90-8873-4D6E-96BD-F65300CB35D9}"/>
          </ac:grpSpMkLst>
        </pc:grpChg>
        <pc:grpChg chg="mod">
          <ac:chgData name="Brandt Redd" userId="be8ed540b98adac0" providerId="LiveId" clId="{B67FC4C5-11A3-4B6C-A629-DF0D2767B3A3}" dt="2020-01-09T01:30:45.805" v="3576"/>
          <ac:grpSpMkLst>
            <pc:docMk/>
            <pc:sldMk cId="1981020426" sldId="353"/>
            <ac:grpSpMk id="36" creationId="{E70016AD-EE92-44F5-A03B-CB7A76F81DA8}"/>
          </ac:grpSpMkLst>
        </pc:grpChg>
        <pc:grpChg chg="mod">
          <ac:chgData name="Brandt Redd" userId="be8ed540b98adac0" providerId="LiveId" clId="{B67FC4C5-11A3-4B6C-A629-DF0D2767B3A3}" dt="2020-01-09T01:30:45.805" v="3576"/>
          <ac:grpSpMkLst>
            <pc:docMk/>
            <pc:sldMk cId="1981020426" sldId="353"/>
            <ac:grpSpMk id="37" creationId="{7E9BED2A-E02B-431D-A81A-74FADF24B2BE}"/>
          </ac:grpSpMkLst>
        </pc:grpChg>
        <pc:grpChg chg="mod">
          <ac:chgData name="Brandt Redd" userId="be8ed540b98adac0" providerId="LiveId" clId="{B67FC4C5-11A3-4B6C-A629-DF0D2767B3A3}" dt="2020-01-09T01:30:50.939" v="3585"/>
          <ac:grpSpMkLst>
            <pc:docMk/>
            <pc:sldMk cId="1981020426" sldId="353"/>
            <ac:grpSpMk id="46" creationId="{E65FC67D-41E1-4A52-87BA-BBB37911EE68}"/>
          </ac:grpSpMkLst>
        </pc:grpChg>
        <pc:grpChg chg="mod">
          <ac:chgData name="Brandt Redd" userId="be8ed540b98adac0" providerId="LiveId" clId="{B67FC4C5-11A3-4B6C-A629-DF0D2767B3A3}" dt="2020-01-09T01:30:50.939" v="3585"/>
          <ac:grpSpMkLst>
            <pc:docMk/>
            <pc:sldMk cId="1981020426" sldId="353"/>
            <ac:grpSpMk id="47" creationId="{3F618DBA-D015-48B4-B135-3C71734C5D73}"/>
          </ac:grpSpMkLst>
        </pc:grpChg>
        <pc:inkChg chg="add">
          <ac:chgData name="Brandt Redd" userId="be8ed540b98adac0" providerId="LiveId" clId="{B67FC4C5-11A3-4B6C-A629-DF0D2767B3A3}" dt="2020-01-09T01:30:32.232" v="3543" actId="9405"/>
          <ac:inkMkLst>
            <pc:docMk/>
            <pc:sldMk cId="1981020426" sldId="353"/>
            <ac:inkMk id="4" creationId="{009C7EFE-042D-46C2-AFB1-A0B5AAA298F9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5" creationId="{919FB919-376D-41F8-8871-2C1FA995B2AA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6" creationId="{F2D115AA-7650-4FBC-83AC-451AF26721AE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7" creationId="{A1F0185D-3C82-4E23-9882-507E66011E12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8" creationId="{D37BA99A-A5A8-4C16-A6BC-91623F87BBB3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9" creationId="{1C60F39B-2A50-4A93-BF72-12353304391C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0" creationId="{F3C93617-2F82-4433-A9F8-BFEB346CFA37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1" creationId="{571801E1-2BE3-46F0-8B3A-4E20D3D6F21A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2" creationId="{1CBB1745-C0AD-4ADC-84C3-1A4FB05E5077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3" creationId="{2C2E19BC-5FB7-4ACD-8D9D-339AD34F017C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4" creationId="{C8F6FA2A-568B-4E5C-8C23-DC197B06102E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5" creationId="{ED8BE011-F9FC-496C-84A1-5AA9C57CFF1D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6" creationId="{702D3A02-3D9C-44ED-90B9-8DEE0A7B6ABD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7" creationId="{FFF429A1-AC7D-4A1D-B301-78E15B38FF12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8" creationId="{B3E4A3BD-A007-4F46-84FF-E1F3D2635CD3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19" creationId="{E956B784-E8B6-48C3-ABB9-546C37F36155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0" creationId="{4DC75EB5-6415-4BF2-82A7-14D138B3F909}"/>
          </ac:inkMkLst>
        </pc:inkChg>
        <pc:inkChg chg="add">
          <ac:chgData name="Brandt Redd" userId="be8ed540b98adac0" providerId="LiveId" clId="{B67FC4C5-11A3-4B6C-A629-DF0D2767B3A3}" dt="2020-01-09T01:30:39.550" v="3560" actId="9405"/>
          <ac:inkMkLst>
            <pc:docMk/>
            <pc:sldMk cId="1981020426" sldId="353"/>
            <ac:inkMk id="21" creationId="{62F5EE4C-51ED-468C-9AB4-4254A9B8F25C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2" creationId="{8B2CD01E-07ED-4875-8791-9E537EAA3CAC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3" creationId="{283CC4E6-3548-4B4C-873E-3FBCBF9210A9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4" creationId="{5091EFA5-2917-46DB-8814-C4957A69B872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5" creationId="{9A7FFD08-4705-432D-88B5-455CC9CEA559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6" creationId="{40D7F67E-917D-4CEF-B5A9-29BEBC3A1A6E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7" creationId="{9FF8C931-01F6-4446-B9F1-989252EE4D60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8" creationId="{B60E16CA-F473-4218-97CF-3DD9A3942BC4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29" creationId="{2C7338AC-FBA0-4513-A381-6DEBF1198F8C}"/>
          </ac:inkMkLst>
        </pc:inkChg>
        <pc:inkChg chg="add mod">
          <ac:chgData name="Brandt Redd" userId="be8ed540b98adac0" providerId="LiveId" clId="{B67FC4C5-11A3-4B6C-A629-DF0D2767B3A3}" dt="2020-01-09T01:30:45.805" v="3576"/>
          <ac:inkMkLst>
            <pc:docMk/>
            <pc:sldMk cId="1981020426" sldId="353"/>
            <ac:inkMk id="30" creationId="{314B5870-107D-48B8-A636-3F249DA86F45}"/>
          </ac:inkMkLst>
        </pc:inkChg>
        <pc:inkChg chg="add del">
          <ac:chgData name="Brandt Redd" userId="be8ed540b98adac0" providerId="LiveId" clId="{B67FC4C5-11A3-4B6C-A629-DF0D2767B3A3}" dt="2020-01-09T01:30:45.605" v="3574"/>
          <ac:inkMkLst>
            <pc:docMk/>
            <pc:sldMk cId="1981020426" sldId="353"/>
            <ac:inkMk id="31" creationId="{5A072549-7A0D-42F0-8656-AB132C0A72C9}"/>
          </ac:inkMkLst>
        </pc:inkChg>
        <pc:inkChg chg="add del">
          <ac:chgData name="Brandt Redd" userId="be8ed540b98adac0" providerId="LiveId" clId="{B67FC4C5-11A3-4B6C-A629-DF0D2767B3A3}" dt="2020-01-09T01:30:45.604" v="3573"/>
          <ac:inkMkLst>
            <pc:docMk/>
            <pc:sldMk cId="1981020426" sldId="353"/>
            <ac:inkMk id="32" creationId="{47975236-131C-482D-900D-87515628B425}"/>
          </ac:inkMkLst>
        </pc:inkChg>
        <pc:inkChg chg="add del">
          <ac:chgData name="Brandt Redd" userId="be8ed540b98adac0" providerId="LiveId" clId="{B67FC4C5-11A3-4B6C-A629-DF0D2767B3A3}" dt="2020-01-09T01:30:45.606" v="3575"/>
          <ac:inkMkLst>
            <pc:docMk/>
            <pc:sldMk cId="1981020426" sldId="353"/>
            <ac:inkMk id="33" creationId="{A0C6DE5B-4CF8-4A9F-939F-9A6036FACE3A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38" creationId="{34AAB415-734B-4D46-802F-D936E393F5F7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39" creationId="{C5DF346F-F3CA-4128-8A27-8363C86FA16B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0" creationId="{EBD92B67-5F61-4244-AA15-E29B363C0172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1" creationId="{F63AC6B9-3136-4BF2-947B-801119CBDC00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2" creationId="{9D67C822-BC61-47CD-8152-68FC3931C84D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3" creationId="{7D4EB68A-ABFF-4416-B3DE-E16D7DBA7A97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4" creationId="{027AC7B7-C739-4D24-A081-7163C97ABFD3}"/>
          </ac:inkMkLst>
        </pc:inkChg>
        <pc:inkChg chg="add mod">
          <ac:chgData name="Brandt Redd" userId="be8ed540b98adac0" providerId="LiveId" clId="{B67FC4C5-11A3-4B6C-A629-DF0D2767B3A3}" dt="2020-01-09T01:30:50.939" v="3585"/>
          <ac:inkMkLst>
            <pc:docMk/>
            <pc:sldMk cId="1981020426" sldId="353"/>
            <ac:inkMk id="45" creationId="{3A8CE5B1-0047-4BC6-BC02-A436EC9CF7C2}"/>
          </ac:inkMkLst>
        </pc:inkChg>
      </pc:sldChg>
      <pc:sldChg chg="modSp add">
        <pc:chgData name="Brandt Redd" userId="be8ed540b98adac0" providerId="LiveId" clId="{B67FC4C5-11A3-4B6C-A629-DF0D2767B3A3}" dt="2020-01-08T20:57:27.375" v="1413" actId="403"/>
        <pc:sldMkLst>
          <pc:docMk/>
          <pc:sldMk cId="2929679369" sldId="354"/>
        </pc:sldMkLst>
        <pc:spChg chg="mod">
          <ac:chgData name="Brandt Redd" userId="be8ed540b98adac0" providerId="LiveId" clId="{B67FC4C5-11A3-4B6C-A629-DF0D2767B3A3}" dt="2020-01-08T20:57:16.045" v="1387" actId="20577"/>
          <ac:spMkLst>
            <pc:docMk/>
            <pc:sldMk cId="2929679369" sldId="354"/>
            <ac:spMk id="2" creationId="{E78DCA1C-31BB-4DD8-AA0D-EF11213983B1}"/>
          </ac:spMkLst>
        </pc:spChg>
        <pc:spChg chg="mod">
          <ac:chgData name="Brandt Redd" userId="be8ed540b98adac0" providerId="LiveId" clId="{B67FC4C5-11A3-4B6C-A629-DF0D2767B3A3}" dt="2020-01-08T20:57:27.375" v="1413" actId="403"/>
          <ac:spMkLst>
            <pc:docMk/>
            <pc:sldMk cId="2929679369" sldId="354"/>
            <ac:spMk id="3" creationId="{9B7DBA8D-801F-47EA-B4D9-A43469443821}"/>
          </ac:spMkLst>
        </pc:spChg>
      </pc:sldChg>
      <pc:sldChg chg="modSp add del">
        <pc:chgData name="Brandt Redd" userId="be8ed540b98adac0" providerId="LiveId" clId="{B67FC4C5-11A3-4B6C-A629-DF0D2767B3A3}" dt="2020-01-08T21:51:54.426" v="1487" actId="2696"/>
        <pc:sldMkLst>
          <pc:docMk/>
          <pc:sldMk cId="2793135246" sldId="355"/>
        </pc:sldMkLst>
        <pc:spChg chg="mod">
          <ac:chgData name="Brandt Redd" userId="be8ed540b98adac0" providerId="LiveId" clId="{B67FC4C5-11A3-4B6C-A629-DF0D2767B3A3}" dt="2020-01-08T21:51:50.104" v="1486" actId="20577"/>
          <ac:spMkLst>
            <pc:docMk/>
            <pc:sldMk cId="2793135246" sldId="355"/>
            <ac:spMk id="2" creationId="{ADFDB208-2412-4009-8366-0A69ADBC74A2}"/>
          </ac:spMkLst>
        </pc:spChg>
      </pc:sldChg>
      <pc:sldChg chg="modSp add">
        <pc:chgData name="Brandt Redd" userId="be8ed540b98adac0" providerId="LiveId" clId="{B67FC4C5-11A3-4B6C-A629-DF0D2767B3A3}" dt="2020-01-08T22:00:20.749" v="1959" actId="20577"/>
        <pc:sldMkLst>
          <pc:docMk/>
          <pc:sldMk cId="3123075196" sldId="355"/>
        </pc:sldMkLst>
        <pc:spChg chg="mod">
          <ac:chgData name="Brandt Redd" userId="be8ed540b98adac0" providerId="LiveId" clId="{B67FC4C5-11A3-4B6C-A629-DF0D2767B3A3}" dt="2020-01-08T21:58:04.821" v="1583" actId="14100"/>
          <ac:spMkLst>
            <pc:docMk/>
            <pc:sldMk cId="3123075196" sldId="355"/>
            <ac:spMk id="2" creationId="{7DD398CC-48C3-4F7E-935E-5AEF2AC73DB8}"/>
          </ac:spMkLst>
        </pc:spChg>
        <pc:spChg chg="mod">
          <ac:chgData name="Brandt Redd" userId="be8ed540b98adac0" providerId="LiveId" clId="{B67FC4C5-11A3-4B6C-A629-DF0D2767B3A3}" dt="2020-01-08T22:00:20.749" v="1959" actId="20577"/>
          <ac:spMkLst>
            <pc:docMk/>
            <pc:sldMk cId="3123075196" sldId="355"/>
            <ac:spMk id="3" creationId="{2696A671-D475-496C-AB17-23AFEFB5A580}"/>
          </ac:spMkLst>
        </pc:spChg>
      </pc:sldChg>
      <pc:sldChg chg="addSp delSp modSp add mod setBg">
        <pc:chgData name="Brandt Redd" userId="be8ed540b98adac0" providerId="LiveId" clId="{B67FC4C5-11A3-4B6C-A629-DF0D2767B3A3}" dt="2020-01-08T22:03:16.554" v="1966" actId="26606"/>
        <pc:sldMkLst>
          <pc:docMk/>
          <pc:sldMk cId="2722266210" sldId="356"/>
        </pc:sldMkLst>
        <pc:spChg chg="del">
          <ac:chgData name="Brandt Redd" userId="be8ed540b98adac0" providerId="LiveId" clId="{B67FC4C5-11A3-4B6C-A629-DF0D2767B3A3}" dt="2020-01-08T22:00:45.291" v="1961"/>
          <ac:spMkLst>
            <pc:docMk/>
            <pc:sldMk cId="2722266210" sldId="356"/>
            <ac:spMk id="2" creationId="{0A65F6E7-5458-4596-82FD-30C1F0903A02}"/>
          </ac:spMkLst>
        </pc:spChg>
        <pc:spChg chg="del">
          <ac:chgData name="Brandt Redd" userId="be8ed540b98adac0" providerId="LiveId" clId="{B67FC4C5-11A3-4B6C-A629-DF0D2767B3A3}" dt="2020-01-08T22:00:45.291" v="1961"/>
          <ac:spMkLst>
            <pc:docMk/>
            <pc:sldMk cId="2722266210" sldId="356"/>
            <ac:spMk id="3" creationId="{C9F6F89C-A922-4FFC-978B-7537B4CB1990}"/>
          </ac:spMkLst>
        </pc:spChg>
        <pc:spChg chg="add">
          <ac:chgData name="Brandt Redd" userId="be8ed540b98adac0" providerId="LiveId" clId="{B67FC4C5-11A3-4B6C-A629-DF0D2767B3A3}" dt="2020-01-08T22:03:16.554" v="1966" actId="26606"/>
          <ac:spMkLst>
            <pc:docMk/>
            <pc:sldMk cId="2722266210" sldId="356"/>
            <ac:spMk id="10" creationId="{21029ED5-F105-4DD2-99C8-1E4422817978}"/>
          </ac:spMkLst>
        </pc:spChg>
        <pc:spChg chg="add">
          <ac:chgData name="Brandt Redd" userId="be8ed540b98adac0" providerId="LiveId" clId="{B67FC4C5-11A3-4B6C-A629-DF0D2767B3A3}" dt="2020-01-08T22:03:16.554" v="1966" actId="26606"/>
          <ac:spMkLst>
            <pc:docMk/>
            <pc:sldMk cId="2722266210" sldId="356"/>
            <ac:spMk id="23" creationId="{5C9652B3-A450-4ED6-8FBF-F536BA60B4D8}"/>
          </ac:spMkLst>
        </pc:spChg>
        <pc:grpChg chg="add">
          <ac:chgData name="Brandt Redd" userId="be8ed540b98adac0" providerId="LiveId" clId="{B67FC4C5-11A3-4B6C-A629-DF0D2767B3A3}" dt="2020-01-08T22:03:16.554" v="1966" actId="26606"/>
          <ac:grpSpMkLst>
            <pc:docMk/>
            <pc:sldMk cId="2722266210" sldId="356"/>
            <ac:grpSpMk id="12" creationId="{2D621E68-BF28-4A1C-B1A2-4E55E139E79A}"/>
          </ac:grpSpMkLst>
        </pc:grpChg>
        <pc:picChg chg="add mod">
          <ac:chgData name="Brandt Redd" userId="be8ed540b98adac0" providerId="LiveId" clId="{B67FC4C5-11A3-4B6C-A629-DF0D2767B3A3}" dt="2020-01-08T22:03:16.554" v="1966" actId="26606"/>
          <ac:picMkLst>
            <pc:docMk/>
            <pc:sldMk cId="2722266210" sldId="356"/>
            <ac:picMk id="5" creationId="{9D659A37-F98A-4909-8C67-BEDB7A0A7B0A}"/>
          </ac:picMkLst>
        </pc:picChg>
      </pc:sldChg>
      <pc:sldChg chg="addSp modSp add">
        <pc:chgData name="Brandt Redd" userId="be8ed540b98adac0" providerId="LiveId" clId="{B67FC4C5-11A3-4B6C-A629-DF0D2767B3A3}" dt="2020-01-08T22:22:11.571" v="2568" actId="20577"/>
        <pc:sldMkLst>
          <pc:docMk/>
          <pc:sldMk cId="1517945582" sldId="357"/>
        </pc:sldMkLst>
        <pc:spChg chg="add mod">
          <ac:chgData name="Brandt Redd" userId="be8ed540b98adac0" providerId="LiveId" clId="{B67FC4C5-11A3-4B6C-A629-DF0D2767B3A3}" dt="2020-01-08T22:04:23.728" v="2026" actId="20577"/>
          <ac:spMkLst>
            <pc:docMk/>
            <pc:sldMk cId="1517945582" sldId="357"/>
            <ac:spMk id="2" creationId="{A4A2B7CB-1C43-4292-86D0-417F29A036A7}"/>
          </ac:spMkLst>
        </pc:spChg>
        <pc:spChg chg="add mod">
          <ac:chgData name="Brandt Redd" userId="be8ed540b98adac0" providerId="LiveId" clId="{B67FC4C5-11A3-4B6C-A629-DF0D2767B3A3}" dt="2020-01-08T22:22:11.571" v="2568" actId="20577"/>
          <ac:spMkLst>
            <pc:docMk/>
            <pc:sldMk cId="1517945582" sldId="357"/>
            <ac:spMk id="3" creationId="{77F81125-E0A8-4040-A76F-C226F493BC65}"/>
          </ac:spMkLst>
        </pc:spChg>
      </pc:sldChg>
      <pc:sldChg chg="modSp add">
        <pc:chgData name="Brandt Redd" userId="be8ed540b98adac0" providerId="LiveId" clId="{B67FC4C5-11A3-4B6C-A629-DF0D2767B3A3}" dt="2020-01-08T22:27:19.737" v="2686" actId="20577"/>
        <pc:sldMkLst>
          <pc:docMk/>
          <pc:sldMk cId="2694256015" sldId="358"/>
        </pc:sldMkLst>
        <pc:spChg chg="mod">
          <ac:chgData name="Brandt Redd" userId="be8ed540b98adac0" providerId="LiveId" clId="{B67FC4C5-11A3-4B6C-A629-DF0D2767B3A3}" dt="2020-01-08T22:15:21.393" v="2443" actId="1076"/>
          <ac:spMkLst>
            <pc:docMk/>
            <pc:sldMk cId="2694256015" sldId="358"/>
            <ac:spMk id="2" creationId="{5D98EAD0-DC69-4E9F-96CE-917B6EF85B75}"/>
          </ac:spMkLst>
        </pc:spChg>
        <pc:spChg chg="mod">
          <ac:chgData name="Brandt Redd" userId="be8ed540b98adac0" providerId="LiveId" clId="{B67FC4C5-11A3-4B6C-A629-DF0D2767B3A3}" dt="2020-01-08T22:27:19.737" v="2686" actId="20577"/>
          <ac:spMkLst>
            <pc:docMk/>
            <pc:sldMk cId="2694256015" sldId="358"/>
            <ac:spMk id="3" creationId="{D305E6FB-9AAA-42C6-AF00-8E8175A5CE24}"/>
          </ac:spMkLst>
        </pc:spChg>
      </pc:sldChg>
      <pc:sldChg chg="modSp add">
        <pc:chgData name="Brandt Redd" userId="be8ed540b98adac0" providerId="LiveId" clId="{B67FC4C5-11A3-4B6C-A629-DF0D2767B3A3}" dt="2020-01-08T22:29:14.526" v="2892" actId="403"/>
        <pc:sldMkLst>
          <pc:docMk/>
          <pc:sldMk cId="3836981532" sldId="359"/>
        </pc:sldMkLst>
        <pc:spChg chg="mod">
          <ac:chgData name="Brandt Redd" userId="be8ed540b98adac0" providerId="LiveId" clId="{B67FC4C5-11A3-4B6C-A629-DF0D2767B3A3}" dt="2020-01-08T22:28:07.612" v="2704" actId="20577"/>
          <ac:spMkLst>
            <pc:docMk/>
            <pc:sldMk cId="3836981532" sldId="359"/>
            <ac:spMk id="2" creationId="{F1D57CF0-6850-44C9-AE12-60EE7F4BF6C8}"/>
          </ac:spMkLst>
        </pc:spChg>
        <pc:spChg chg="mod">
          <ac:chgData name="Brandt Redd" userId="be8ed540b98adac0" providerId="LiveId" clId="{B67FC4C5-11A3-4B6C-A629-DF0D2767B3A3}" dt="2020-01-08T22:29:14.526" v="2892" actId="403"/>
          <ac:spMkLst>
            <pc:docMk/>
            <pc:sldMk cId="3836981532" sldId="359"/>
            <ac:spMk id="3" creationId="{9A362D03-E227-4A2E-99E2-643A6FC1A6BC}"/>
          </ac:spMkLst>
        </pc:spChg>
      </pc:sldChg>
      <pc:sldMasterChg chg="del delSldLayout">
        <pc:chgData name="Brandt Redd" userId="be8ed540b98adac0" providerId="LiveId" clId="{B67FC4C5-11A3-4B6C-A629-DF0D2767B3A3}" dt="2020-01-08T22:26:13.042" v="2640" actId="47"/>
        <pc:sldMasterMkLst>
          <pc:docMk/>
          <pc:sldMasterMk cId="2136755962" sldId="2147483718"/>
        </pc:sldMasterMkLst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2704877936" sldId="2147483719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3404750774" sldId="2147483720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751089278" sldId="2147483721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949715181" sldId="2147483722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3088498241" sldId="2147483723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2529388219" sldId="2147483724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4249696252" sldId="2147483725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938952398" sldId="2147483726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530437802" sldId="2147483727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2447465408" sldId="2147483728"/>
          </pc:sldLayoutMkLst>
        </pc:sldLayoutChg>
        <pc:sldLayoutChg chg="del">
          <pc:chgData name="Brandt Redd" userId="be8ed540b98adac0" providerId="LiveId" clId="{B67FC4C5-11A3-4B6C-A629-DF0D2767B3A3}" dt="2020-01-08T22:26:13.042" v="2640" actId="47"/>
          <pc:sldLayoutMkLst>
            <pc:docMk/>
            <pc:sldMasterMk cId="2136755962" sldId="2147483718"/>
            <pc:sldLayoutMk cId="3303102264" sldId="214748372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0F36C-69C4-8E40-8267-62A5772E9F22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F1D09-A604-EB4D-BF41-625486971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61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7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35 3552,'-1'-7'794,"1"6"-591,0-1 1,0 1-1,0-1 0,-1 1 1,2 0-1,-1-1 0,0 1 1,0-1-1,0 1 0,0 0 1,1-1-1,-1 1 0,1 0 0,-1-1 1,1 1-1,0 0 0,0-1-203,-1 2 61,0 0-1,0 0 0,-1 0 0,1 0 0,0 0 0,0 1 1,0-1-1,0 0 0,0 0 0,0 0 0,-1 0 0,1 0 1,0 0-1,0 0 0,0 0 0,0 0 0,0 0 0,0 0 1,-1 0-1,1 0 0,0 0 0,0 0 0,0 0 0,0 0 0,0 0 1,-1 0-1,1 0 0,0 0 0,0 0 0,0 0 0,0 0 1,0 0-1,0 0 0,-1-1 0,1 1 0,0 0 0,0 0 1,0 0-1,0 0 0,0 0 0,0 0 0,0 0 0,0 0 1,0-1-1,-1 1 0,1 0 0,0 0 0,0 0 0,0 0 1,0 0-1,0-1 0,0 1 0,0 0 0,0 0 0,0 0 1,0 0-1,0 0-60,-33 56 1178,2 1 1,-12 35-1179,-32 83 123,-66 105-123,-57 72 288,154-280-272,17-30-1787,152-228-5381,-80 124 5993,41-63 105,-81 118 1026,42-70 527,18-43-499,-52 94 903,-2 0 0,-1-2-1,-1 1 1,-1-1 0,-1 0 0,2-26-903,-7 36 476,-1 10-262,0 0 0,0 0 0,-1 0 0,0-1 0,0-2-214,2 18 68,0 0-1,0 0 1,-1 0-1,0 0 1,0 0-1,0 1-67,2 17 107,8 51-484,4-1 0,3 0-1,3-1 1,5 4 377,-8-37-773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1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 6976,'7'14'2256,"-7"-14"-2219,0 0-1,0 1 1,1-1 0,-1 0 0,0 0 0,0 1 0,0-1 0,0 0 0,0 1 0,0-1-1,0 0 1,0 1 0,0-1 0,0 0 0,0 0 0,0 1 0,0-1 0,0 0 0,0 1-1,0-1 1,-1 0 0,1 1 0,0-1 0,0 0-37,-17 69 2957,-6 66-2957,6-33 1235,11-69-1016,0-1-1,3 1 1,0 0 0,2 1-1,2 2-218,-1-32 29,0 0 0,1-1-1,0 0 1,0 1 0,0-1 0,0 1-1,1 0-28,-2-3 9,0 0-1,1-1 0,-1 1 0,0 0 0,1-1 0,-1 1 0,1-1 0,-1 1 0,1-1 1,-1 1-1,1-1 0,-1 1 0,1-1 0,-1 1 0,1-1 0,0 0 0,-1 1 0,1-1 0,0 0 1,-1 1-1,1-1 0,0 0 0,0 0 0,-1 0 0,1 0 0,0 0 0,-1 0 0,1 0 0,0 0 1,0 0-1,-1 0 0,1 0 0,0 0 0,-1 0 0,1-1 0,0 1 0,-1 0 0,1-1 1,0 1-9,4-3 30,0-1 1,-1 0 0,1 0 0,-1 0 0,0-1 0,0 1 0,0-1 0,0-2-31,-1 4 3,11-15-12,-2 0 0,1-1 1,6-15 8,59-136 85,-33 76 0,9-5-85,-53 96-20,3-3 79,0 0-1,0 0 1,0 1-1,1-2-58,-5 7 18,1-1-1,-1 0 1,1 1-1,0-1 1,-1 0-1,1 1 1,-1-1-1,1 1 1,0-1-1,0 1 1,-1-1-1,1 1 1,0-1-1,0 1 1,0 0-1,-1 0 1,1-1-1,0 1 1,0 0-1,0 0 1,0 0-1,-1 0 1,1 0-1,0 0 1,0 0-1,0 0 1,0 0-1,0 0 1,-1 1-1,1-1 1,0 0-1,0 0 1,0 1-1,-1-1 1,1 1-18,2 2 62,0 1 0,-1 0 0,0-1 1,0 1-1,0 0 0,0 1 0,0-1 1,-1 0-1,0 0 0,0 1 0,0-1 0,-1 1-62,7 35 333,-1 27-333,2 8 51,-2-28-319,2 0 0,2 0 0,2-1 0,16 37 268,-5-30-656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9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17 154 6048,'0'-9'1635,"0"6"-635,0 6-382,0-2 353,-3 4 389,1 3-1062,-2 10 120,1 1 0,1 0 0,0 9-418,2-7 80,0-1 0,2 1 1,1-1-1,1 4-80,-3-18 76,1 0-1,-1 0 1,1 0-1,0-1 1,1 1 0,0-1-1,-1 1 1,2-1-1,-1 0 1,0 0-1,1-1 1,0 1 0,0-1-1,1 0 1,-1 0-1,3 2-75,-4-4 78,0 0 0,0-1 0,1 1 0,-1-1 1,0 1-1,1-1 0,-1 0 0,1-1 0,-1 1 0,1 0 0,-1-1 0,1 0 0,0 0 0,-1 0 0,1 0 0,2-1-78,0 0 85,0-1 0,0 0 0,0 0 0,0 0 0,-1-1-1,1 0 1,-1 0 0,0 0 0,3-3-85,4-3 81,-1-1 1,0 0-1,-1-1 0,0 0 0,-1-1 0,0 0 0,6-11-81,1-7 20,-1 1 0,-2-2-1,0 0 1,-3 0-1,0-3-19,0-9-1771,-1 1-1,-2-3 1772,-7 45-44,0 0 0,-1-1 0,1 1 0,0 0 0,0 0 0,0-1 0,0 1 0,0 0 0,0-1 0,0 1 0,0 0 0,0 0 0,0-1 0,1 1 0,-1 0 0,0-1 0,0 1 0,0 0 0,0 0 0,0-1 0,0 1 0,1 0 0,-1 0 0,0 0 0,0-1 0,0 1 0,1 0 0,-1 0 0,0 0-1,0-1 1,0 1 0,1 0 0,-1 0 0,0 0 0,1 0 0,-1 0 0,0 0 0,0 0 0,1-1 0,-1 1 0,0 0 0,0 0 0,1 0 0,-1 0 0,0 0 0,1 0 0,-1 0 0,0 0 0,0 1 0,1-1 0,-1 0 44,8 7-821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0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180 42 5728,'-4'-17'1840,"4"17"-1775,0-1 1,0 1 0,-1 0-1,1-1 1,0 1-1,0 0 1,0 0 0,0-1-1,-1 1 1,1 0-1,0-1 1,0 1 0,-1 0-1,1 0 1,0 0-1,0-1 1,-1 1 0,1 0-1,0 0 1,-1 0 0,1 0-1,0-1 1,-1 1-66,-2-2 688,3 1-577,0 0 0,-1 0 0,1 0 0,-1 0 0,1 0 1,-1 0-1,1 1 0,-1-1 0,0 0 0,1 0 0,-1 0 0,0 1 0,1-1 0,-1 0 0,0 1 0,0-1 1,0 1-1,0-1 0,0 1 0,1-1 0,-1 1 0,0 0 0,-1-1-111,1 1 104,-1 0-1,0 0 1,1 0-1,-1 0 1,1 1-1,-1-1 1,1 0-1,-1 1 1,1-1-1,0 1 1,-1 0-1,1-1 1,0 1-1,-1 0-103,-5 4 212,0 0-1,1 0 0,0 0 1,1 1-1,-5 5-211,1 0 99,0 0 0,2 1 0,-1 0 0,1 0 0,1 0 0,1 1 1,-5 12-100,4-5 27,0 0 0,2 1 1,0-1-1,1 1 0,1 13-27,1-25 22,1-1-1,0 0 1,1 0-1,0 0 1,0 0-1,1 0 1,0 0-1,1 0 0,-1 0 1,2-1-1,-1 1 1,1-1-1,0 0 1,0 0-1,4 5-21,-5-9-1,0-1 1,0 1-1,0-1 0,0 1 1,0-1-1,1 0 0,-1 0 1,1 0-1,-1-1 0,1 1 1,0-1-1,0 0 0,-1 0 1,1 0-1,0-1 0,0 1 1,0-1-1,0 0 0,0 0 0,0 0 1,0-1-1,0 0 0,0 1 1,6-2-143,0-1 0,1 0-1,-1 0 1,0-1 0,0-1-1,-1 1 1,1-2 0,0 0 143,14-12-1309,0-1 0,-2-1 0,-1-1 1,0-1-1,7-11 1309,15-14-2288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0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58 5984,'-8'-24'1920,"8"24"-1898,0 0 0,-1 0 0,1 0 0,0 0 0,0-1 0,0 1-1,0 0 1,0 0 0,0 0 0,0-1 0,0 1 0,0 0 0,0 0 0,0 0 0,-1-1 0,1 1 0,0 0 0,0 0 0,0 0 0,1-1 0,-1 1 0,0 0 0,0 0 0,0-1 0,0 1 0,0 0 0,0 0 0,0 0 0,0 0 0,0-1 0,0 1-1,0 0 1,1 0 0,-1 0-22,7-12 864,-7 11-780,1 1-1,-1 0 0,0-1 0,0 1 1,0-1-1,0 1 0,1 0 0,-1-1 1,0 1-1,0-1 0,0 1 0,0-1 1,0 1-1,0 0 0,0-1 0,0 1 1,-1-1-1,1 1 0,0-1 0,0 1 1,0 0-1,0-1 0,-1 1 1,1 0-1,0-1 0,0 1 0,0-1 1,-1 1-1,1 0 0,0 0 0,-1-1 1,1 1-1,0 0 0,-1-1 0,1 1 1,-1 0-84,1 0 23,0 0 0,0 0 0,0 0 0,0-1 0,0 1 0,0 0 0,0 0 0,-1 0 0,1 0 0,0 0 0,0 0-1,0 0 1,0 0 0,0 0 0,0 0 0,0 0 0,0 0 0,-1 0 0,1 0 0,0 0 0,0 0 0,0 0 0,0 0 0,0 0 0,0 0 0,0 0 0,0 0 0,-1 0 0,1 0 0,0 0 0,0 0 0,0 0 0,0 0 0,0 0 0,0 0 0,0 1 0,0-1 0,0 0 0,-1 0 0,1 0 0,0 0 0,0 0 0,0 0 0,0 0 0,0 0 0,0 0 0,0 0 0,0 1 0,0-1 0,0 0 0,0 0 0,0 0 0,0 0 0,0 0 0,0 0 0,0 0 0,0 0 0,0 1-23,1 8 628,1-2-403,-3 6 141,-1-1-1,0 1 0,-2 7-365,-3 17 238,-25 380-1182,31-332 96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0.7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 7808,'-1'0'129,"1"-1"-1,-1 1 1,1 0 0,0-1 0,-1 1 0,1 0-1,-1 0 1,1-1 0,-1 1 0,1 0 0,-1 0 0,1 0-1,0 0 1,-1 0 0,1 0 0,-1-1 0,1 1-1,-1 0 1,1 0 0,-1 1 0,1-1 0,-1 0-1,1 0 1,-1 0 0,1 0 0,-1 0 0,1 0 0,-1 1-129,1-1 63,0 0 0,-1 0 0,1 0 0,0 1 0,0-1 0,0 0 1,-1 0-1,1 1 0,0-1 0,0 0 0,0 0 0,0 1 0,0-1 0,-1 0 1,1 1-1,0-1 0,0 0 0,0 1 0,0-1 0,0 0 0,0 0 1,0 1-1,0-1 0,0 0 0,0 1 0,0-1 0,0 0 0,0 1 1,1-1-1,-1 0 0,0 0 0,0 1 0,0-1 0,0 0 0,0 0 0,1 1 1,-1-1-1,0 0 0,0 0-63,15 24 1115,-2-11-1125,1-1 0,0 0 0,1-1 1,0-1-1,0 0 0,1-1 1,6 2 9,-4-3-940,1 0 1,0-2 0,19 5 939,-17-7-1997,-1-2-1,1 0 1,0-1-1,5-2 1998,-26 1-9,36 0-2466</inkml:trace>
  <inkml:trace contextRef="#ctx0" brushRef="#br0" timeOffset="1">654 199 6144,'9'7'2272,"-9"-2"-1760,0 3-160,0-1 1152,0 6-896,-6 3-32,3 4-352,3 5-160,-5 4-32,0-6-128,2 6 64,-2-6-3552,5-6 1920,0 0-2336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1.0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 41 8736,'-8'-21'3232,"2"10"-2528,1 2-192,2 9-128,-2 4-320,-5-4-96,7 5 0,3 1-1312,0 8 736,3-2-2496,7-4 1728,3 7-2688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1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98 6304,'-30'41'6602,"15"-15"-6083,9-15-455,-1 0 0,2 0-1,-1 1 1,1 0-64,1 3-12,0 0 1,0-1 0,1 1 0,1 1 0,1-1 0,0 0-1,1 8 12,1-14 11,-1 0-1,1 0 0,1-1 0,0 1 0,0-1 0,1 1 0,0-1 0,0 0 0,1 0 1,0 0-1,0-1 0,1 1 0,4 4-10,-7-8 63,1-1 0,0 0 0,1-1 0,-1 1 0,0 0 1,1-1-1,-1 0 0,1 0 0,0 0 0,0 0 0,-1 0 0,1-1 0,1 0 0,-1 0 1,0 0-1,0 0 0,0-1 0,0 1 0,1-1 0,-1 0 0,0 0 0,0-1 0,0 1 1,1-1-64,2-1 73,-1 1 0,1-1 0,-1-1 0,0 1 0,1-1 0,-1 0 1,-1-1-1,1 1 0,0-1 0,-1 0 0,0 0 0,0-1 0,0 0 1,3-4-74,1-3 35,-1-1 0,-1 1 0,1-2 0,-2 1 0,0-1 0,-1 0 0,0 0 1,-1 0-1,-1-1 0,0 0 0,-1 0 0,-1 1 0,0-1 0,-1 0 1,0 0-1,-1 0 0,-3-11-35,1 14-119,0 0 0,-1 0 1,0 1-1,-1-1 0,0 1 0,-1 0 1,-1 0-1,1 1 0,-2-1 0,1 2 1,-1-1-1,-1 1 0,0 0 0,0 1 1,-10-7 118,17 13-179,-1 1 0,1 0 0,-1-1 1,1 1-1,-1 0 0,1 0 1,-1 0-1,0 1 0,0-1 0,1 1 1,-1 0-1,0-1 0,0 1 1,1 0-1,-1 0 0,0 1 1,0-1-1,-2 1 179,3 0-238,1 0-1,-1-1 1,0 1 0,0 0 0,1 0 0,-1 0 0,0 0-1,1 1 1,-1-1 0,1 0 0,0 1 0,-1-1-1,1 1 1,0-1 0,0 1 0,0 0 0,0-1 0,0 1-1,0 0 1,0 0 0,1 0 0,-1-1 0,1 1-1,-1 0 1,1 0 0,0 0 0,0 0 238,-1 1-338,1 0 1,0 0-1,1 0 1,-1 0-1,1 0 1,-1-1-1,1 2 338,8 24-1925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1 219 6656,'13'-8'1042,"7"-3"897,-19 10-1836,-1 1-1,0 0 1,1 0-1,-1 0 1,1-1-1,-1 1 1,1 0-1,-1 0 1,1 0-1,-1 0 1,1 0 0,-1 0-1,0 0 1,1 0-1,-1 0 1,1 0-1,-1 0 1,1 0-1,-1 0 1,1 0-1,-1 1 1,0-1 0,1 0-1,-1 0 1,1 1-1,-1-1 1,0 0-1,1 0 1,-1 1-1,1-1 1,-1 0-103,0 1 81,1 0-1,-1 0 1,1 0 0,-1 1-1,1-1 1,-1 0 0,0 0 0,0 0-1,1 0 1,-1 0 0,0 1-1,0-1 1,0 0-81,-1 7 130,0 0 1,0 1-1,-2 5-130,3-13 80,-40 207 2607,40-208-2681,-1 6 93,0-1 0,0 1 0,0 0 0,1 0 0,-1 0 0,1-1 0,1 2-99,-1-8 6,0 1 0,0 0 0,0 0 0,0 0 1,0 0-1,0-1 0,1 1 0,-1 0 0,0 0 0,0 0 0,0 0 0,0 0 0,0-1 0,1 1 0,-1 0 1,0 0-1,0 0 0,0 0 0,0 0 0,1 0 0,-1 0 0,0 0 0,0 0 0,0 0 0,1 0 0,-1 0 0,0 0 1,0 0-1,0 0 0,1 0 0,-1 0 0,0 0 0,0 0 0,0 0 0,0 0 0,1 0 0,-1 0 0,0 0 1,0 0-1,0 0 0,0 1 0,1-1 0,-1 0 0,0 0 0,0 0 0,0 0 0,0 0 0,0 0 0,1 1 1,-1-1-1,0 0 0,0 0 0,0 0 0,0 0 0,0 1 0,0-1 0,0 0 0,0 0 0,0 0 0,0 1 0,0-1 1,0 0-7,11-21 122,-9 17-115,100-195-140,-78 159 53,1 1 0,2 1-1,27-28 81,-50 61-11,17-17-47,17-15 58,-33 32-12,1 0 0,-1 0 0,1 1 0,1 0 1,-1 1-1,0-1 0,1 1 0,0 0 0,6-1 12,-12 4 3,0-1 0,0 1 0,0 0 0,0 0 0,-1 0 0,1 0 0,0 0 0,0 0 0,0 0-1,0 0 1,0 1 0,0-1 0,0 0 0,-1 0 0,1 1 0,0-1 0,0 0 0,0 1-1,-1-1 1,1 1 0,0-1 0,0 1 0,-1 0 0,1 0-3,1 0 19,-1 1-1,0 0 1,0-1-1,0 1 1,0 0 0,-1 0-1,1 0 1,0 0 0,-1 0-1,1 0 1,-1 0-19,1 7 57,0-1 0,-1 0 0,1 1 0,-2-1 0,0 4-57,-26 172 16,1-13 118,25-163-829,-3 16-78,1-11-4959,7-25 2601,4-10-1343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2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238 118 5216,'3'-30'2848,"-2"26"-2627,0 1 0,0 0-1,-1 0 1,0-1 0,1 1-1,-1 0 1,0-1 0,-1 1 0,1 0-1,-1-1 1,1 1 0,-1 0-1,0 0 1,0-1 0,0 1 0,-1 0-1,1 0 1,-2-1-221,2 2 105,0 0 1,-1 0-1,1 1 0,-1-1 1,0 0-1,1 1 0,-1-1 1,0 1-1,0 0 0,0-1 1,0 1-1,0 0 0,-1 0 1,1 0-1,0 1 0,0-1 0,0 1 1,-1-1-1,1 1 0,0-1 1,-1 1-1,1 0 0,-1 0 1,1 0-1,0 1 0,-1-1 1,1 1-1,0-1 0,0 1 1,-1 0-1,1 0-105,-4 1 22,0 1-1,0-1 1,0 2 0,1-1 0,-1 1-1,1 0 1,0 0 0,0 0-1,0 1 1,0-1 0,-2 5-22,-5 7-48,1 0-1,0 2 1,1-1 0,1 1 0,0 0-1,2 1 1,0 0 0,-2 13 48,4-16 1,2 1-1,0 1 1,1-1 0,1 0 0,1 0-1,0 1 1,1-1 0,1 0-1,1 1 1,2 6-1,-4-20 8,0 1 0,1-1-1,-1 1 1,1-1-1,0 1 1,1-1 0,-1 0-1,1 0 1,0 0 0,0-1-1,0 1 1,0-1 0,1 1-8,-2-2 13,1 0 1,-1-1-1,1 1 0,0-1 1,0 1-1,-1-1 1,1 0-1,0 0 1,0 0-1,0 0 0,0 0 1,1-1-1,-1 0 1,0 1-1,0-1 1,0 0-1,0 0 0,0-1 1,1 1-1,-1-1-13,3 0 15,0-1 0,0 0 0,0-1 0,-1 1 0,1-1 0,-1 0 0,1-1 0,-1 1 0,0-1 0,0 0 0,0 0 0,-1-1 0,4-4-15,4-5 26,0-1 0,-2-1-1,8-14-25,1-5-17,-2-1 0,-1 0 0,2-14 17,-14 40-2,23-71 1,-24 68 22,0-1-1,0 0 0,-1 0 1,-1-1-1,0 1-20,-3-6 77,-2 15-89,-2 11-111,4-2 109,0 1 1,1-1 0,-1 1-1,1 0 1,0 0 0,0-1-1,0 1 1,1 3 13,-2 6 0,-4 30 24,2 1 1,1 23-25,3-46-84,2 0 1,0-1-1,1 1 0,1-1 0,1 0 1,1 4 83,-3-17-248,0-1 1,0 1 0,1-1 0,0 0-1,0 0 1,3 3 247,-5-8-265,0 1-1,-1-1 1,1 0-1,0 0 1,0 0-1,0-1 1,0 1-1,1 0 1,-1-1-1,0 1 1,1-1-1,-1 0 1,1 0-1,-1 0 1,1 0-1,0 0 1,-1-1-1,1 1 1,2-1 265,19 0-1792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3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50 5216,'2'-3'420,"0"0"0,0-1 0,-1 0 0,1 1 1,-1-1-1,0 0 0,0 0 0,0 0 0,-1-1-420,1 5 72,-1-1 1,0 1-1,0-1 1,0 1-1,0 0 0,0-1 1,0 1-1,0 0 1,0-1-1,0 1 0,0-1 1,0 1-1,-1 0 0,1-1 1,0 1-1,0 0 1,0-1-1,0 1 0,0 0 1,-1-1-1,1 1 1,0 0-1,0-1 0,-1 1 1,1 0-1,0 0 1,0-1-1,-1 1 0,1 0 1,0 0-1,-1 0 0,1-1 1,0 1-1,-1 0 1,1 0-1,-1 0 0,1 0 1,0 0-1,-1 0-72,1 0 83,-1 0 0,0 0 0,1 0 0,-1 1-1,0-1 1,1 0 0,-1 0 0,0 1 0,1-1 0,-1 0 0,1 1-1,-1-1 1,0 1 0,1-1 0,0 1 0,-1-1 0,1 1 0,-1 0-83,-8 13 112,0 0 1,2 0-1,-1 1 1,2 0-1,0 1 1,1 0 0,0 0-1,1 4-112,-1 7-33,1 0 0,1-1 0,2 1 0,1 18 33,1-33 4,-1-1 0,2 1 0,0-1 0,0 0 0,1 0 0,2 5-4,-4-13-2,0 0 0,1 1 0,-1-1-1,1 0 1,0 0 0,0 0 0,0 0 0,0 0 0,0-1 0,1 1 0,-1 0 0,1-1 0,0 0 0,0 0 0,-1 0 0,1 0 0,1 0-1,-1 0 1,0-1 0,0 0 0,1 1 0,1-1 2,1 0-211,0-1 1,0 0-1,0 0 0,0 0 0,0-1 0,0 0 1,-1 0-1,1 0 0,0-1 0,-1 0 0,1 0 1,-1 0-1,1-1 0,-1 0 0,0 0 0,0 0 1,0-1 210,12-8-1298,-1-1 1,0-1 0,-1 0-1,0-2 1298,23-21-2213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3.4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27 5472,'-2'-2'3375,"8"10"-628,4 24-1893,-1 0-1,-1 1 0,2 31-853,7 49 966,11 26-966,-17-103 434,-10-33-329,0-1 1,0 0-1,0 1 1,1-1 0,-1 0-1,1 0 1,0 0-1,-1 0 1,1-1 0,0 1-1,0 0 1,2 0-106,-4-1 30,1-1-1,-1 0 1,1 1 0,-1-1-1,0 0 1,1 0 0,-1 1-1,1-1 1,-1 0 0,1 0-1,0 0 1,-1 0 0,1 0 0,-1 0-1,1 0 1,-1 0 0,1 0-1,-1 0 1,1 0 0,-1 0-1,1 0 1,-1 0 0,1-1 0,-1 1-1,1 0 1,-1 0 0,1 0-1,-1-1 1,1 1 0,-1 0-30,1-2 50,0 1 0,1 0 1,-1 0-1,0-1 0,-1 1 0,1 0 1,0-1-1,0 1 0,-1-1 0,2-1-50,1-7 111,-1 0-1,0-1 0,1-4-110,-2 9 25,12-79 121,14-76-204,-20 132-64,0 0 0,3 0 0,0 1 0,6-9 122,-15 34-80,1 0 0,0 0 1,-1 0-1,1 0 0,0 0 0,0 0 0,1 1 0,-1-1 0,0 1 0,1-1 1,0 1-1,-1 0 0,4-1 80,-4 2-145,0 0 0,1 0 0,-1 1-1,0-1 1,0 1 0,1-1 0,-1 1 0,0 0 0,0 0 0,1 0 0,-1 0 0,0 1 0,1-1 0,-1 1-1,0-1 1,0 1 0,0 0 0,1 0 0,-1 0 0,0 0 0,0 0 145,20 12-1947,0 1 657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8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73 3488,'1'-1'153,"0"-1"0,0 0 0,0 0 0,-1 0 0,1 1 0,0-1 0,-1 0-1,0 0 1,1 0 0,-1 0 0,0 0 0,0 0 0,0 0 0,0 0 0,-1 0 0,1 0 0,0 0 0,-1 0 0,1 0 0,-1 0 0,0 0 0,0 1 0,0-1 0,0-1-153,-3-8 1486,3 10-1415,1 1 0,0-1 0,-1 0 1,0 0-1,1 0 0,-1 1 0,0-1 0,1 0 0,-1 0 0,0 1 1,1-1-1,-1 1 0,0-1 0,0 1 0,0-1 0,0 1 0,0-1 0,0 1 1,0 0-1,1 0 0,-1-1 0,0 1 0,0 0 0,0 0 0,-1 0-71,-22 2 622,18-1-480,1 1 1,-1 0-1,0 0 1,1 1-1,-4 2-142,1-1 152,-4 2-10,1 1 0,0 0 0,-2 3-142,0-1 65,3-1-70,1 0 0,0 1 0,0 0 0,1 0 0,0 1 0,0 0 0,1 0 0,1 1 0,0 0 1,0 0-1,1 1 0,0-1 0,1 1 0,1 1 5,-4 11-22,2 0 1,0 0 0,2 1-1,1-1 1,1 1-1,1 14 22,1-18 13,1-1 0,1 1-1,1-1 1,0 0-1,2 0 1,0-1 0,2 0-1,0 0 1,1 0-1,0-1 1,7 8-13,-13-21 19,1 0 0,0 0 1,0 0-1,1 0 0,0-1 1,0 0-1,0 0 0,0 0 0,0-1 1,1 1-1,-1-1 0,1 0 0,0-1 1,0 0-1,6 2-19,-6-3 14,-1 0 0,0 0 1,1-1-1,-1 0 0,1 0 0,-1-1 1,0 1-1,1-1 0,-1 0 1,0 0-1,0-1 0,1 0 0,-1 0 1,0 0-1,-1 0 0,1-1 0,0 0 1,-1 0-1,3-1-14,3-6 13,1 1 0,-1-1 0,-1-1 0,0 1 0,0-2 0,-1 1 0,-1-1 0,0 0 0,0-1 0,-2 0-1,1 0 1,-2 0 0,2-5-13,1-8 45,-1 1 0,-2-1 0,0 0 0,-2 0-1,-1 0 1,-1-21-45,-1 32 32,0 0 0,-1 1-1,-1-1 1,0 1 0,-4-11-32,4 19-6,1-1 0,-1 1 0,0 0 0,-1 0-1,1 0 1,-1 0 0,-1 1 0,1 0 0,-1 0 0,1 0 0,-2 0 0,1 1 0,-2-2 6,4 5-24,0-1-1,0 0 1,0 1-1,-1 0 1,1 0 0,0 0-1,-1 0 1,1 0-1,-1 1 1,1 0-1,-1-1 1,1 1-1,-1 1 25,2-2-84,1 2 0,0-1 0,-1 0 0,1 0-1,0 0 1,-1 1 0,1-1 0,0 0-1,0 1 1,-1-1 0,1 1 0,0 0-1,0-1 1,0 1 0,0 0 0,0 0-1,0-1 1,0 1 0,0 0 0,0 0-1,0 0 1,0 1 0,1-1 0,-1 0 0,0 0-1,1 0 1,-1 0 0,1 1 0,-1-1-1,1 0 1,-1 0 0,1 1 0,0-1-1,0 0 1,0 1 0,0-1 0,0 1 84,3 21-1280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3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1 158 5152,'0'1'77,"0"-1"0,0 0 0,0 1 0,-1-1 1,1 1-1,0-1 0,0 0 0,0 1 0,0-1 0,0 0 0,0 1 1,0-1-1,0 1 0,0-1 0,0 0 0,0 1 0,0-1 0,1 1 1,-1-1-1,0 0 0,0 1 0,0-1 0,0 0 0,1 1 0,-1-1 1,0 0-1,0 1-77,11 5 2372,-10-5-2069,1 0 0,0 0 1,-1-1-1,1 1 0,-1 1 1,1-1-1,-1 0 0,1 0 0,-1 0 1,0 1-304,1 1 111,0 0 1,0 1 0,0-1 0,-1 0-1,0 0 1,0 1 0,0-1-1,0 1 1,0-1 0,-1 1 0,1 0-1,-1-1 1,0 1 0,0-1 0,0 1-1,-1 0 1,0 0-112,-2 10 129,0-1 1,-1 1-1,-1-1 1,0 0-130,0-1 84,1-1-1,0 1 1,1-1 0,-1 6-84,4-11-3,-1-1 1,1 0 0,1 1 0,-1-1-1,1 0 1,0 0 0,0 1 0,0-1 0,1 0-1,0 0 1,0 0 0,0-1 0,1 1-1,-1 0 1,1-1 0,0 0 0,1 1-1,-1-1 1,1 0 0,-1-1 0,1 1 0,4 2 2,-3-2 13,0-1 1,0 1-1,0-1 1,1 0-1,-1-1 1,1 0-1,0 1 1,0-2-1,-1 1 1,1-1-1,0 0 1,0 0-1,1 0 1,-1-1-1,0 0 1,0 0-1,0-1 1,0 1 0,5-3-14,-2 1 62,-1-2 0,0 1 1,1-1-1,-1 0 1,-1-1-1,1 0 1,-1 0-1,0-1 1,0 0-1,0 0 1,-1-1-1,0 1 1,0-1-1,-1-1 1,0 1-1,0-1 1,0 0-1,0-4-62,3-4 67,-1 0 0,-1-1-1,0 0 1,-2-1 0,0 1 0,-1-1-1,0 0 1,-1-14-67,-1 19 91,-2 0-1,1-1 1,-2 1 0,1 0-1,-2 0 1,0 0 0,-1 0-1,0 0 1,0 1 0,-2 0-1,1 0 1,-2 0 0,1 1-1,-2-1 1,-2-1-91,7 9-18,0 1 1,0 0-1,0 0 0,-1 0 0,1 0 1,-1 0-1,0 1 0,0 0 1,-2-2 17,5 4-19,-1-1 0,1 1 0,-1-1 0,1 1 0,-1-1 0,0 1 0,1 0 0,-1-1 1,0 1-1,0 0 0,1 0 0,-1 1 0,0-1 0,1 0 0,-1 0 0,0 1 0,1-1 1,-1 1-1,1 0 0,-1-1 0,1 1 0,-1 0 0,1 0 0,-1 0 0,1 0 0,-1 1 19,-1 0-118,1 0 0,0 1 0,0 0-1,0-1 1,0 1 0,1 0 0,-1 0-1,1 0 1,0 0 0,-1 0-1,1 3 119,-1 2-432,0 0 0,1 0 0,0 0 0,1 2 432,-1 22-1018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4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135 193 3072,'20'-17'976,"-14"9"-587,0-7 948,-1 0 0,0 0-1,-2-1 1,1-3-1337,10-38 3704,-14 56-3654,1 0 1,-1 0 0,1 0 0,-1 1 0,0-1 0,0 0 0,1 0-1,-1 0 1,0 0 0,0 0 0,0 0 0,0 0 0,0 0 0,0 0 0,0 1-1,0-1 1,-1 0 0,1 0 0,0 0 0,-1 0 0,1 0 0,0 0-1,-1 1 1,1-1 0,-1 0 0,1 0 0,-1 0 0,1 1 0,-1-1-1,0 0 1,1 1 0,-1-1 0,0 1 0,0-1-51,0 1 41,-1-1 0,0 1 0,1 0 0,-1 0 0,0 0 0,1 0 0,-1 0 0,0 0 0,1 0 0,-1 1 0,0-1 0,1 0 0,-1 1 0,1 0 0,-1-1 0,1 1 0,-1 0 0,1 0 0,-1-1 0,0 2-41,-5 3 77,0 1 1,1 0-1,-1 0 1,1 0-1,1 1 0,-1 0 1,-1 2-78,-35 57 65,29-44-11,10-17-48,-28 51 32,28-50-35,0 0 0,1 0 1,0 0-1,0 0 0,1 0 0,0 0 0,0 0 0,0 6-3,1-11 2,0 1-1,0 0 0,0-1 0,0 1 0,0 0 0,1-1 0,-1 1 0,1 0 0,-1-1 0,1 1 0,0-1 0,-1 1 0,1-1 0,0 1 0,0-1 0,0 0 0,0 1 0,0-1 0,0 0 0,1 0 1,-1 0-1,0 0 0,1 0 0,-1 0 0,1 0 0,-1 0 0,1 0 0,-1-1 0,1 1 0,-1-1 0,1 1 0,-1-1 0,1 0 0,0 1 0,-1-1 0,3 0-1,6 0 2,0 0 0,1 0 0,-1-1 0,1-1 0,6-1-2,-5 1-32,-3 0 28,-1 1-1,0 0 1,1 1-1,-1 0 0,1 0 1,-1 1-1,0 0 0,1 1 1,-1-1-1,0 2 5,-5-2 5,-1-1-1,1 1 1,-1 1 0,1-1-1,-1 0 1,0 1 0,0-1-1,1 1 1,-1 0-1,0-1 1,-1 1 0,1 0-1,0 0 1,0 1-1,-1-1 1,1 0 0,-1 0-1,0 1 1,0-1-1,0 1 1,0-1 0,0 1-1,0-1 1,-1 1 0,1 0-1,-1-1 1,0 1-1,0 0 1,0-1 0,0 1-1,0 0 1,-1 1-5,0 4 37,-1 1 0,-1-1 1,1 0-1,-1 0 0,-1 0 1,1 0-1,-1 0 0,-1-1 1,0 0-1,0 1-37,0-1-147,0-1 0,0 0 0,0 0 0,-1 0 0,0-1 0,0 1 0,-1-2 0,1 1 0,-1-1 0,0 0 0,0 0 0,0 0 0,-1-1 0,-1 0 147,6-2-354,0-1 0,0 1 0,0-1 0,0 0 1,0 1-1,0-1 0,0-1 0,0 1 1,-2-1 353,-4 1-1296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4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274 59 7136,'20'-17'2309,"-20"17"-2213,0 0-1,1-1 1,-1 1 0,0-1-1,1 1 1,-1-1-1,0 1 1,0-1 0,1 1-1,-1-1 1,0 1-1,0-1 1,0 1 0,0-1-1,1 1 1,-1-1 0,0 1-1,0-1 1,0 1-1,0-1 1,-1 1 0,1-1-1,0 0 1,0 1-1,0-1 1,0 1 0,0-1-1,-1 1 1,1-1 0,0 1-1,0 0 1,-1-1-1,1 1 1,0-1 0,-1 1-1,1-1 1,-1 1-1,1 0 1,0-1 0,-1 1-1,1 0 1,-1-1-96,-2-1 143,0 0 0,0 0-1,0 0 1,0 0 0,0 1 0,-1-1 0,1 1 0,-1 0 0,1 0-1,-1 0 1,0 0 0,-2 0-143,-8 0 290,0 0-1,-8 0-289,12 1 67,0 1 0,0 0-1,1 0 1,-1 1 0,1 0-1,-1 0 1,-8 5-67,12-5-8,0 1-1,0 0 1,1 0 0,-1 1 0,1 0 0,0 0-1,0 0 1,0 0 0,1 1 0,-1 0-1,1 0 1,-1 2 8,0 1-19,-1 0 0,1 1 0,1-1 0,0 1 0,0 0 0,1 0 0,0 0 1,0 1-1,0 5 19,2-11 15,1 1 0,0 0 0,0-1 0,0 1-1,0-1 1,1 1 0,0 0 0,0-1 0,0 1 0,0-1 0,1 0 0,0 1 0,-1-1 0,2 0 0,-1 0 0,0 0 0,1-1 0,0 1 0,0 0 0,0-1 0,2 2-15,2 1 15,0 0 1,1 0-1,0-1 0,0 0 1,0 0-1,1-1 0,0 0 0,0-1 1,0 1-1,0-2 0,0 0 0,4 1-15,19 2 2,0-2 0,0-1 0,1-2-2,28 2 56,-57-2-42,36 4 102,-38-3-64,1-1 0,-1 0-1,0 1 1,0-1 0,0 1 0,0 0 0,0 0 0,0 0-1,0 0 1,0 0 0,0 0 0,0 1 0,0-1-1,-1 1 1,2 0-52,-2-1 32,-1 1 1,1-1-1,-1 0 0,1 1 0,-1-1 0,1 1 0,-1-1 1,0 1-1,1-1 0,-1 1 0,0-1 0,0 1 1,0-1-1,0 1 0,-1-1 0,1 1 0,0-1 1,-1 1-1,1-1 0,-1 1 0,1-1 0,-1 0 0,0 1 1,1-1-1,-2 1-32,-2 4 77,0 0 0,0-1 0,-1 1 1,-4 3-78,7-6 33,-11 9 8,-1-1 0,1 0 0,-2-1 1,1-1-1,-1 0 0,-1 0 0,0-2 1,0 0-1,-16 4-41,-25 6-2024,0-3 0,-18 0 2024,73-14-99,-26 8-1154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6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63 4992,'0'-1'116,"0"1"1,0-1-1,0 1 1,0 0-1,0-1 1,0 1-1,0-1 1,0 1-1,-1 0 1,1-1-1,0 1 1,0 0-1,0-1 1,-1 1-1,1 0 0,0-1 1,0 1-1,-1 0 1,1 0-1,0-1 1,-1 1-1,1 0 1,0 0-1,-1-1 1,1 1-1,0 0-116,0 0 19,0 0-1,0 0 1,0 0-1,0 0 1,0 0-1,0 0 0,0 0 1,0 0-1,0 0 1,0 0-1,1 0 1,-1 0-1,0 0 1,0 0-1,0 0 0,0-1 1,0 1-1,0 0 1,0 0-1,0 0 1,0 0-1,0 0 1,0 0-1,0 0 1,0 0-1,0 0 0,0 0 1,0 0-1,0 0 1,0-1-1,0 1 1,0 0-1,0 0 1,0 0-1,0 0 0,0 0 1,0 0-1,0 0 1,0 0-1,0 0 1,0 0-1,0-1 1,0 1-1,0 0 0,0 0 1,0 0-1,0 0 1,0 0-1,0 0 1,0 0-1,0 0 1,0 0-1,0 0 1,0 0-1,0 0 0,0 0 1,0 0-1,-1-1 1,1 1-1,0 0 1,0 0-1,0 0 1,0 0-1,0 0 0,0 0 1,0 0-1,0 0 1,0 0-1,0 0 1,-1 0-19,1 9 2630,-2 20-2838,1-21 431,-2 74-282,4 34 59,0-24 123,-1-1 746,3-80-76,-3-11-782,0 0-1,0 1 0,0-1 1,1 0-1,-1 0 0,0 0 1,0 0-1,0 0 0,0 0 1,0 0-1,1 0 0,-1 0 1,0 1-1,0-1 1,0 0-1,0 0 0,1 0 1,-1 0-1,0 0 0,0 0 1,0 0-1,0 0 0,1 0 1,-1 0-1,0 0 0,0 0 1,0 0-1,0 0 0,0-1 1,1 1-1,-1 0 0,0 0 1,0 0-1,0 0 0,0 0 1,0 0-1,1 0 0,-1 0 1,0 0-1,0-1 1,0 1-1,0 0 0,0 0 1,0 0-1,0 0-10,3-6 101,0 1 1,-1-1-1,0 1 0,0-1 1,-1 1-1,1-3-101,9-46 255,-2 0 1,1-50-256,6-34-36,-15 129 7,0 0 0,1 0 1,0 0-1,1 0 0,0 0 1,0 1-1,0 0 0,5-8 29,-7 15-6,-1 1 0,1-1 0,-1 0 0,1 0 0,-1 1 1,1-1-1,-1 0 0,1 1 0,0-1 0,-1 1 0,1-1 0,0 1 0,0-1 0,-1 1 0,1-1 0,0 1 6,0 0-1,-1 0 1,0 0-1,0 0 1,1 0-1,-1 0 1,0 0-1,1 0 1,-1 0-1,0 0 1,0 1-1,1-1 1,-1 0-1,0 0 1,0 0-1,1 0 1,-1 1-1,0-1 1,0 0-1,0 0 1,1 1-1,-1-1 1,0 0-1,0 0 1,0 1-1,0-1 1,0 0-1,0 0 0,1 1 1,-1-1-1,0 0 1,1 6 10,0 0-1,0-1 0,0 1 0,0 4-9,-1-7 0,2 72-35,-2 1 0,-7 35 35,8-48 91,-1-63-90,0 0 0,0 0 0,0-1 0,0 1 0,0 0 0,0 0 0,0 0 0,0 0 0,0 0 0,0 0 0,0 0 0,0 0 0,0 0 0,1 0 0,-1 0 0,0 0 0,0 0 1,0 0-1,0 0 0,0 0 0,0 0 0,0 0 0,0 0 0,0 0 0,0 0 0,1 0 0,-1 0 0,0 0 0,0 0 0,0 0 0,0 0 0,0 0 0,0 0 0,0 0 0,0 0 0,0 0 0,0 0 0,0 0 0,0 0 0,1 0 0,-1 0 0,0 1 0,0-1 0,0 0 1,0 0-1,0 0 0,0 0 0,0 0 0,0 0 0,0 0 0,0 0 0,0 0 0,0 0 0,0 0 0,0 0 0,0 1 0,0-1 0,0 0 0,0 0 0,0 0 0,0 0 0,0 0 0,0 0 0,0 0 0,0 0 0,0 0 0,0 0 0,0 1 0,0-1 0,0 0-1,7-9 29,7-13-66,12-22-4,1 2 0,16-17 41,-31 44 5,1 0 0,0 1 0,1 1-1,1 0 1,0 1 0,1 1 0,15-9-5,-28 18 30,0 1-1,0-1 1,0 1-1,0 0 1,0 0 0,1 0-1,-1 1 1,0-1 0,0 1-1,4-1-29,-6 1 22,0 0 1,0 0-1,0 1 0,0-1 0,0 0 0,1 1 0,-1-1 0,0 0 0,0 1 0,0-1 0,0 1 0,0 0 0,0-1 0,0 1 0,0 0 0,-1 0 1,1-1-1,0 1 0,0 0 0,0 0 0,-1 0 0,1 0 0,-1 0 0,1 0 0,-1 0 0,1 0 0,-1 0 0,1 0 0,-1 0 0,0 1 0,0-1 1,1 0-23,1 12 92,0 0 0,-1 0 0,-1 0 0,1 0 1,-2 0-1,0 0 0,-1 0-92,-5 29 133,-7 21-133,4-21-1130,-1 16 1130,11-55-180,-1 6-320,1-9 440,0 0 0,0 0 0,1 0 0,-1 1 0,0-1 0,0 0 0,0 0 0,0 0 0,0 0 0,0 0 0,1 0 0,-1 0 0,0 0 0,0 1 0,0-1 0,0 0 0,1 0 0,-1 0 0,0 0 0,0 0 0,0 0 0,0 0 0,1 0 0,-1 0 0,0 0 0,0 0 0,0 0 0,0 0 0,1 0 0,-1 0 0,0 0 0,0 0 0,0-1 0,0 1 0,1 0 0,-1 0 0,0 0 0,0 0 0,0 0 0,0 0 0,0 0 0,1-1 60,11-2-1536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6.3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1 5984,'-5'16'2208,"5"-16"-1728,5 21-128,-5-10 1024,0 6-832,0 12 416,0 3-576,0 8-192,0 4-128,-5-2 0,5-7-32,0-6-1984,5-6 1056,-1-14-4064,1-1 2752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6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64 257 7648,'-13'-26'2816,"13"26"-2176,-19 0-192,11 0 832,8 0-800,-10 6 352,6 0-480,-1 3-320,5-1-64,-5 0 0,10 1 32,0-6-2208,4 2 1216</inkml:trace>
  <inkml:trace contextRef="#ctx0" brushRef="#br0" timeOffset="1">374 70 6048,'0'-9'764,"-1"6"-429,1 0 1,0 0-1,0 0 1,0 0 0,0 0-1,0 0 1,1 0-1,0 0 1,-1 0-1,1 0 1,0 0 0,0 0-1,1 0 1,-1 1-1,1-1 1,0-1-336,-1 3 77,0 0 1,0 0-1,0 0 0,0 0 1,0 1-1,0-1 0,0 0 1,0 1-1,0-1 0,0 0 1,0 1-1,1-1-77,-1 1 31,-1 0-1,1 0 1,-1 0-1,1 0 1,-1 0 0,1 1-1,-1-1 1,0 0-1,1 0 1,-1 0 0,1 0-1,-1 1 1,1-1-1,-1 0 1,0 0-1,1 1 1,-1-1 0,1 0-1,-1 1 1,0-1-1,0 0 1,1 1 0,-1-1-1,0 1 1,1-1-1,-1 1 1,0-1-1,0 0 1,0 1 0,0-1-1,0 1 1,1-1-1,-1 1 1,0-1-31,4 18 141,0 0 1,-2-1-1,0 1 0,0 0 1,-2 1-1,-1 5-141,1-11 5,-19 366-58,8-235-880,10-137 905,-1 71-1306,2-68 836,1 1-1,0-1 1,0 1-1,1-1 1,1 0 0,0 0 498,-2-8-252,-1 0-1,1-1 1,-1 1 0,1 0 0,0-1 0,0 1 0,0-1 0,0 1 0,0-1 0,0 0-1,0 1 253,16 6-1866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7.0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9 6400,'3'-8'2199,"-2"12"-747,-2 21 124,-1-8-633,-13 251 1355,2-61-2318,10-155-204,1-9-1517,1 0 1,3 0-1,2 14 1741,5-27-1722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7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70 273 6240,'-5'12'2304,"5"-12"-1792,-5 29-160,1-9 1152,-1 0-896,-5 15 192,7 6-480,-11 8-288,4-1-32,2 1 0,3-5 0</inkml:trace>
  <inkml:trace contextRef="#ctx0" brushRef="#br0" timeOffset="1">147 18 8224,'0'-9'3040,"0"9"-2368,0-3-160,0-2-160,0 10-288,0-5-864,4 8 416,1-1-3776,8 7 2272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7.7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191 153 3904,'0'-6'459,"-1"1"-1,1 0 1,-1 0-1,0 0 1,-1-4-459,-1-4 2550,3 12-2437,0 0 1,0 0-1,0 0 1,0 0-1,0 0 1,0 0-1,-1 0 0,1 0 1,0 0-1,-1 0 1,1 1-1,0-1 1,-1 0-1,1 0 1,-1 0-1,1 0 0,-1 1 1,1-1-1,-1 0 1,0 0-1,0 1 1,1-1-1,-1 1 1,0-1-1,0 0 1,1 1-1,-1 0 0,0-1 1,0 1-1,0-1 1,0 1-1,0 0 1,0 0-1,0-1 1,0 1-1,0 0 1,0 0-1,0 0 0,0 0 1,0 0-114,-1 1 71,0-1 0,-1 0 1,1 1-1,0-1 0,0 1 0,0 0 0,0-1 0,0 1 1,0 0-1,0 0 0,0 0 0,0 1 0,0-1 1,1 0-1,-2 2-71,-2 2 28,-1 1-1,1 0 1,0 0 0,-1 2-28,-8 13 9,1 0 1,0 0 0,2 1 0,0 1 0,2 0 0,0 1 0,1 2-10,5-14-9,1 0-1,0 0 1,0 0 0,1 0-1,1 1 1,0-1 0,1 3 9,0-7-1,1 0 1,-1 0 0,1 0-1,1 0 1,0 0-1,0 0 1,0-1 0,1 1-1,0-1 1,0 0 0,2 1 0,-5-6 27,1 0 1,0 1-1,1-1 1,-1 0-1,0 0 1,1 0 0,-1 0-1,1 0 1,-1-1-1,1 1 1,0-1-1,0 1 1,0-1-1,0 0 1,0 0 0,0-1-1,0 1 1,0-1-1,0 1 1,0-1-1,0 0 1,0 0 0,0 0-1,1-1-27,1 0 69,1 0 1,0 0-1,0-1 0,-1 0 1,1 0-1,-1 0 0,0-1 1,1 0-1,-1 0 0,0 0 1,-1 0-1,3-3-69,2-2 39,-1-1 0,0 0 0,-1 0 0,0-1 0,0 0 0,-1 0 0,-1-1 0,1 0 1,-2 0-1,3-6-39,1-8-47,-1 0 0,-1 0 0,-1 0 0,-1-10 47,-2 18-177,-1-1 0,-1 0 0,0 0 0,-2 0 1,0 0-1,-1 1 0,-3-10 177,4 18-233,0 1-1,-1-1 0,0 1 1,-1 0-1,-3-5 234,6 10-128,-1 0 1,0-1-1,-1 1 1,1 1-1,0-1 0,-1 0 1,0 0-1,1 1 1,-1 0-1,0-1 0,0 1 1,0 0-1,-1 0 1,-2 0 127,5 1-86,0 1 0,0 0 1,0 0-1,0 0 1,0 0-1,0 0 0,-1 0 1,1 0-1,0 0 1,0 0-1,0 1 0,0-1 1,0 0-1,0 1 1,0-1-1,0 1 0,0-1 1,0 1-1,0-1 1,0 1-1,0 0 0,0-1 1,0 1-1,1 0 86,-3 1-380,1 1-1,0-1 1,0 1-1,0-1 1,0 1-1,0 0 1,1 0-1,-1 0 381,-3 19-1749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8.1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61 5984,'6'-9'736,"10"-11"1194,10-11 929,-25 33-2716,-1 1 1,1 0-1,-1-1 0,1 1 1,-1-1-1,0 1 0,0 0 1,0 2-144,0 35 326,0 35 36,-1-34-193,-1-6 261,0 1 0,-3 0-430,3-21 101,-1-4-34,1 1 0,1-1-1,0 1 1,1 0 0,0-1-1,1 6-66,-1-16 8,0 1 0,0-1 0,1 0 0,-1 0 0,1 1 0,-1-1 0,1 0 0,-1 0-1,1 0 1,-1 0 0,1 0 0,0 1-8,0-2 3,-1 1 0,0-1 0,1 0 0,-1 0 0,1 1 0,-1-1-1,0 0 1,1 0 0,-1 0 0,1 0 0,-1 1 0,1-1 0,-1 0 0,1 0 0,-1 0 0,1 0-1,-1 0 1,0 0 0,1 0 0,-1 0 0,1 0 0,-1-1 0,1 1 0,-1 0 0,1 0 0,-1 0-1,0 0 1,1-1 0,-1 1 0,1 0 0,-1 0 0,0-1 0,1 1 0,-1 0 0,0-1 0,1 1-1,-1 0 1,0-1 0,1 1-3,8-11 30,-1 0 0,0-1 0,0 1 0,2-6-30,1-1 3,62-110-54,-9 15 1,-62 110 82,-1 0 0,1 0 0,0 1 0,0-1 0,0 1 0,0 0 0,0-1 0,1 1 0,-1 0 1,1 0-1,-1 1 0,1-1 0,2-1-32,-4 3 12,-1 0 0,1 0 0,0-1 0,-1 1 0,1 0 0,-1 0 1,1 0-1,0 0 0,-1 0 0,1 0 0,-1 1 0,1-1 0,0 0 0,-1 0 0,1 0 1,-1 0-1,1 1 0,-1-1 0,1 0 0,-1 1 0,1-1 0,-1 0 0,1 1 0,-1-1 1,1 1-13,0 0 14,0 1 0,0 0 0,0-1 0,0 1 1,0 0-1,0 0 0,-1 0 0,1 0 1,0 0-1,-1 0 0,0 0 0,1 0-14,2 26 61,-1 1 0,-2 0-1,0 0 1,-3 9-61,1-6-1174,1 1 0,2 0-1,2 8 1175,4-11-1386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9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12 4800,'1'-10'1323,"-1"8"-237,-2 7 403,-1 5-1265,1 1 0,-1 0 0,2 0 0,-1 0 0,2 0 0,-1 0 0,2 1-224,-2 6 59,0 23-2,-4 298 179,6-119-1276,4-165 422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58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13 7808,'-1'-1'678,"1"0"-590,0 1 0,0 0 0,0-1 0,0 1 0,0-1 0,-1 1 0,1 0 0,0-1 0,0 1 0,0 0 0,-1-1 0,1 1 0,0 0 0,-1-1 0,1 1-1,0 0 1,-1 0 0,1-1 0,0 1 0,-1 0 0,1 0 0,0 0 0,-1-1 0,1 1 0,-1 0 0,1 0 0,0 0 0,-1 0 0,1 0 0,-1 0 0,1 0 0,-1 0-88,-9-2 279,-1 1 0,0 1 1,0 0-1,0 0 0,0 1 0,0 0 1,0 1-1,0 1 0,1-1 0,-1 2 1,1-1-1,0 1 0,0 1 0,-2 1-279,-6 5 106,1 2 0,1-1 1,0 2-1,1 0 0,0 1 0,1 0 0,1 1 0,1 1 0,0 0 1,-5 10-107,15-23 8,0 0 0,0 0 0,1 0 1,-1 1-1,1-1 0,0 0 1,0 1-1,1-1 0,-1 1 1,1-1-1,0 1 0,0-1 1,0 1-1,1 2-8,0-3-3,0-1 0,0 0-1,0 0 1,0 0 0,1 0 0,-1 0-1,1 0 1,0-1 0,0 1-1,0-1 1,0 1 0,0-1 0,0 1-1,1-1 1,-1 0 0,1 0 0,0 0-1,-1-1 1,1 1 0,0-1-1,0 1 5,4 1-5,0-1 1,0 0 0,0 0 0,0 0 0,0-1 0,1 0 0,-1 0 0,0-1-1,6 0 4,13-2 44,-1-1-1,6-2-43,-9 1 144,1 1 0,17 0-144,-39 3 30,1 0 1,-1 0-1,1 0 0,0 0 1,-1 0-1,1 1 0,-1-1 1,1 0-1,-1 1 0,1-1 1,-1 1-1,1 0 0,-1-1 1,1 1-1,-1 0 0,0 0 1,1 0-1,-1 0 0,0 0 1,0 0-1,0 1 0,0-1 1,1 1-31,-1 0 50,-1 0 1,1-1-1,0 1 1,-1 0-1,1 0 0,-1 0 1,0 0-1,0 1 1,0-1-1,0 0 0,0 0 1,0 0-1,0 0 1,-1 0-1,1 0 1,-1 0-1,1 0 0,-2 1-50,-2 7 29,-1 0-1,0-1 1,-1 1-1,0-1 1,0-1-1,-1 1 1,0-1-1,0 0 1,-1-1-1,0 0 1,0 0-1,-1-1 1,0 0-1,0 0-28,-8 4-422,-1 0-1,0-2 0,0 0 1,0-1-1,-1-1 0,0 0 1,-5 0 422,19-6-559,0 1 0,1-1 0,-1 0 0,0 0 0,-2 0 559,-18-4-1909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324 163 4992,'0'-15'1534,"-1"-1"0,-1 1 0,-1-1-1534,2 10 169,0 1 0,-1 0-1,0 0 1,0 0 0,0 0-1,0 1 1,-1-1 0,0 1-1,0-1 1,0 1 0,-1 0-1,1 0 1,-1 0 0,0 1-1,0-1 1,0 1 0,0 0-1,-1 0 1,0 0 0,1 1-1,-1-1 1,0 1 0,0 1-1,0-1 1,0 1 0,-3-1-169,1 1 24,1 0-1,0 0 1,0 0 0,0 1 0,-1 0 0,1 0 0,0 1-1,0 0 1,0 0 0,0 0 0,0 1 0,0 0-1,0 0 1,0 1 0,1-1 0,-1 1 0,1 0-1,-1 1 1,1-1 0,0 1 0,1 0 0,-1 1 0,0 0-24,-4 7-11,1-1 1,0 1-1,1 1 1,0-1 0,1 1-1,0 1 1,1-1-1,1 1 1,0-1 0,0 7 10,-1 8-22,1 1 0,1 0 0,1 0 0,2 20 22,1-28-22,1-1 0,1 1 1,0-1-1,6 15 22,-6-25-5,0 0 1,1-1-1,0 1 0,0-1 1,1 0-1,1 0 0,-1-1 1,1 0-1,1 0 0,2 3 5,-7-9 15,1 1-1,0-1 1,0 0-1,0 0 1,0 0-1,0 0 1,0 0-1,0-1 1,0 1-1,1-1 0,-1 0 1,1 0-1,-1 0 1,1-1-1,-1 1 1,1-1-1,-1 0 1,1 0-1,0 0 1,-1 0-1,1-1 1,0 1-15,3-2 40,0 0-1,0-1 1,1 1 0,-1-1 0,-1-1 0,1 1 0,-1-1 0,1 0 0,3-4-40,1-1 40,0-1 0,-1 0 0,0-1 1,-1 0-1,0 0 0,-1-1 0,0 0 0,-1-1 1,0 1-1,-1-1 0,0-2-40,0 2 94,-2-1-1,1 0 1,-2 0-1,0 0 1,0 0 0,-2-1-1,0 1 1,0-1-1,-1 1 1,-2-7-94,2 13 51,-2 0-1,1 0 1,-1 0 0,0 0-1,-1 0 1,1 1 0,-1 0-1,-1-1 1,0 1 0,0 0-1,0 0 1,-1 1 0,0 0-1,0 0 1,-1 0 0,1 0-1,-1 1 1,-1 0 0,-3-3-51,8 7-13,0-1 0,0 1 0,0 0 0,0 0 0,0 0 0,0 0 0,-1 0 0,1 0 0,0 1 0,-1-1 0,1 1 0,-1 0 0,1-1 0,0 1 0,-1 0 0,1 1 0,-1-1 0,1 0 0,0 1 0,-1-1 0,1 1 0,0 0 0,-1-1 0,0 2 13,0 0-74,1-1 0,-1 1 0,1 0 0,0 0 0,0 0 0,0 1 0,0-1 0,0 0 0,1 1 0,-1-1 0,1 1 0,-1-1 0,1 1 0,0 0 0,0 0 0,0-1 0,0 1 1,1 0-1,-1 2 74,0-1-223,1 0 0,0 0 1,-1-1-1,1 1 0,1 0 1,-1 0-1,0 0 1,1-1-1,0 1 0,0 0 1,0-1-1,0 1 1,1-1-1,-1 1 0,1-1 1,0 0-1,0 1 0,0-1 1,1 0-1,-1 0 1,1-1-1,-1 1 0,1 0 1,0-1-1,0 0 0,0 0 1,0 1-1,1-2 1,-1 1-1,0 0 0,3 0 223,3 1-984,0-1 0,0 0 0,1-1 1,0 1 983,40 2-2683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0.5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282 147 6304,'11'-20'2032,"-11"20"-1993,0 0 1,1-1 0,-1 1 0,0-1-1,0 1 1,0 0 0,1-1 0,-1 1-1,0-1 1,0 1 0,0-1 0,0 1-1,0-1 1,0 1 0,0 0-1,0-1 1,0 1 0,0-1 0,0 1-1,0-1-39,-1-3 47,1 0 149,0 0 1,-1 0-1,0 0 1,0 1-1,0-1 0,0 0 1,-1 0-1,1 0 1,-1 1-1,-2-4-196,0 1 200,-1 1 0,1-1 0,-1 1 0,-1 0 0,1 0 0,-1 0 0,0 1 0,0-1 0,0 2 0,0-1 0,-1 1 0,1 0 0,-1 0 0,-6-1-200,11 3 20,-1 1-1,1-1 1,-1 1 0,1 0 0,-1 0 0,0 0-1,1 0 1,-1 0 0,1 1 0,-1-1-1,1 1 1,0-1 0,-1 1 0,1 0 0,-1 0-1,1 0 1,0 0 0,0 1 0,0-1-1,0 1 1,0-1 0,-2 2-20,-1 3-10,-1 0-1,2 0 1,-1 0 0,0 0 0,1 1-1,-3 6 11,-2 5-21,1 1 0,1 0 0,1 0-1,1 0 1,-1 5 21,-14 101 2,18-113-4,-17 220-1907,13-77-2127,2-39-1870,1-77 4381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0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 6880,'14'3'2560,"-14"-3"-1984,37 8-160,-10-4 960,-1 1-832,20-5 640,-1 3-704,11-6-320,-2-2-128,10-7 32,0 4-32,4-13-2624,-9 6 1408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1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375 153 6400,'0'-10'1065,"0"6"-760,1-1 1,-1 1 0,0-1-1,-1 1 1,1-1-1,-1 1 1,0-1 0,0 1-1,0-1 1,-1 1-1,-1-2-305,-4-6 749,4 7-503,1 1-1,-1 1 0,0-1 0,0 0 0,0 1 0,0-1 0,0 1 0,-1 0 0,0 0 0,1 1 1,-2-1-246,-2-2 196,-1 0 1,0 1 0,0 1 0,0-1 0,-1 1 0,1 0 0,-1 1 0,0 0 0,0 1 0,1-1 0,-1 2 0,-6-1-197,9 2-3,0-1 0,-1 1 0,1 0 0,0 1 0,0 0 0,0-1 0,0 2 0,1-1 0,-1 1 0,1 0 0,-1 0 0,1 1 0,0-1 0,0 1 0,0 0 0,1 1 0,-1-1 0,-3 5 3,-1 5-29,0-1 1,0 1-1,2 0 1,-1 1-1,2 0 1,0 0-1,1 0 1,-1 8 28,-4 19-17,2-1 1,-2 28 16,8-41-361,0 0 0,2 0 1,1 0-1,1 0 0,2 0 361,-1-9-763,1-1 0,1 0-1,0 0 1,1 0 0,1-1-1,1 0 1,9 15 763,10 10-4117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1.5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250 129 6560,'9'-12'979,"-3"4"-107,-1 0 0,1 0-1,2-7-871,-8 13 162,1 0-1,-1 1 0,0-1 1,0 0-1,0 1 1,0-1-1,0 0 0,0 1 1,0-1-1,-1 1 0,1-1 1,-1 0-1,1 1 0,-1-1 1,1 1-1,-1-1 1,0 1-1,0-1 0,0 1 1,0 0-1,0-1 0,0 1 1,0 0-1,0 0 0,-1 0 1,1-1-162,-4-2 149,1 1-1,0-1 1,-1 1 0,0 0 0,0 0 0,0 1 0,-1-2-149,0 2 37,0 0 1,0 0-1,0 1 1,0 0-1,0 0 1,0 0-1,-1 1 1,1-1-1,0 2 1,0-1-1,0 1 1,0 0-1,-1 0 1,1 0-1,0 1 1,1 0-1,-1 0 1,0 1-1,-5 2-37,4 0-16,0 0-1,0 0 0,0 0 1,1 1-1,0 0 1,0 0-1,1 0 0,0 1 1,0 0-1,0 0 0,1 0 1,0 0-1,0 1 1,-1 3 16,1 2-19,-1-1 1,2 0 0,0 1 0,0 0 0,1-1 0,0 9 18,2-14-14,0 0 1,0 0-1,1 0 0,0 0 1,0 0-1,1 0 1,-1 0-1,2 0 0,-1-1 1,1 1-1,0-1 1,2 5 13,-2-8 8,0 1 1,0-1-1,0 0 1,0 1-1,0-1 1,1-1-1,-1 1 1,1 0-1,0-1 1,0 0 0,0 0-1,0 0 1,0 0-1,0-1 1,1 1-1,-1-1 1,1 0-1,-1-1 1,1 1-1,-1-1 1,1 0-1,-1 0 1,1 0 0,3-1-9,0 0 35,0 0 1,0 0 0,0-1 0,0 0 0,0-1 0,-1 0 0,1 0 0,-1 0 0,1-1 0,-1 0 0,-1-1 0,1 0-1,1-1-34,-3 1-160,1 0 1,-1-1 0,-1 0 0,1 0 0,-1 0 0,0-1 0,0 1 0,-1-1 0,0 0 0,0 0 0,-1 0 0,0 0 0,0 0 0,0-1 0,-1 1 0,0 0 0,-1-1 0,0 1 0,0-1 0,0 1 0,-1-1 0,0 1 0,0-1 0,-1 1 0,0 0 0,-1 0 0,-1-4 158,3 7-173,-3-5-430,0 1-1,-1-1 1,0 1-1,-4-6 604,-8-4-2570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2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145 288 7136,'18'-12'4533,"-19"13"-4404,0 0 0,0-1 0,0 1 0,1 0 0,-1 0 0,0 0 0,1 0 0,-1 0 0,1 0 0,-1 0-1,1 0 1,0 1 0,-1-1 0,1 0-129,-5 10 184,-3 6 31,0 1-1,0 0 1,-3 18-215,-3 5 194,-4 17 16,3 0 0,-5 44-210,6-33 28,-12 102 408,20-125 1165,25-181-1009,20-66-592,-35 184-5,34-132 95,29-68-90,-58 193-9,7-20 38,5-6-29,-15 37-32,1 0 0,1 0 1,0 1-1,0 0 0,9-8 32,-17 18-7,1 1-1,0 0 1,0 0-1,0 0 0,0 0 1,0 0-1,1 0 0,-1 0 1,0 1-1,0-1 1,0 0-1,1 1 0,-1-1 1,0 1-1,1-1 0,-1 1 1,1 0-1,-1-1 1,0 1-1,1 0 0,-1 0 1,1 0-1,0 0 8,-1 1-5,0-1-1,1 1 0,-1 0 1,0-1-1,0 1 1,0 0-1,0 0 0,0 0 1,0 0-1,0 0 1,0 0-1,0 0 0,0 0 1,-1 0-1,1 1 1,0-1-1,-1 0 0,1 0 1,-1 1-1,1-1 1,-1 0-1,0 1 0,1 0 6,2 14-112,0 1 0,0 0 0,-2 0 0,0-1 0,-1 1-1,-1 0 1,0 0 0,-2 0 0,0 0 0,-3 9 112,-1-1-763,-1 0 1,-1 0 0,-1-1-1,-1-1 1,-2 0 0,-7 11 762,-3 0-1440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2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65 5216,'0'-15'1952,"-6"6"-1536,6-8-96,-5 9 960,5 1-768,0 2 416,0 2-544,0 6 288,-5 14-384,2 12-160,-7 6-64,2 14-64,-3 3 0,3 5-1216,0-5 672,-2-3-5184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2.7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108 0 7296,'-27'21'2720,"24"-5"-2112,-12 5-192,6-6-128,1 5-256,-2 0-32,-4 5 32,6-5-2368,-2 1 1280,7 2-3456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3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1 311 5056,'2'1'272,"0"1"0,0-1 0,0 0 0,0 1 0,1-1 0,-1 0-1,1 0 1,-1-1 0,0 1 0,1 0 0,0-1 0,-1 0 0,1 1 0,-1-1 0,2 0-272,1-1 194,0 1-1,0-1 1,0 0-1,0-1 1,-1 1-1,1-1 1,0 0 0,0 0-194,9-6 319,0 0 1,0-1 0,0-1-1,5-6-319,-1-1 286,0 0 0,-1-1 0,-1-1 0,-1-1 0,1-1-286,-12 14 78,0 1 0,0 0 0,-1-1 0,0 0 0,0 0 0,0 0 0,-1 0 0,0 0 0,-1-1 1,0 1-1,0 0 0,0-1 0,-1 1 0,0-7-78,0 12 54,0 0 0,-1 1-1,1-1 1,0 1 0,-1-1 0,1 0 0,-1 1 0,0-1 0,1 1-1,-1 0 1,0-1 0,0 1 0,0-1 0,0 1 0,0 0-1,0 0 1,0-1 0,0 1 0,-1 0 0,1 0 0,0 0 0,-1 1-1,1-1 1,0 0 0,-1 0 0,1 1 0,-1-1 0,0 1-1,1-1 1,-1 1 0,1 0 0,-2-1-54,-1 1 42,1 0 0,-1 0-1,0 0 1,0 1 0,1-1 0,-1 1 0,1 0-1,-1 0 1,1 0 0,-1 1 0,1-1 0,-1 1-1,-1 1-41,-2 2-13,0 0-1,1 0 0,0 1 1,0 0-1,1 0 0,-1 1 1,1 0-1,1-1 0,-1 2 0,-2 5 14,-6 14-49,1 1 0,-2 10 49,14-36 1,-10 25-113,2 0 0,2 1 1,0 0-1,-1 26 112,6-40-280,0 0 1,1 0-1,0 1 1,2-1-1,-1-1 1,2 1-1,0 0 0,0 0 1,1-1-1,6 12 280,-8-21-226,0 0 1,1 0-1,-1 0 0,1 0 0,0 0 0,0-1 0,0 0 0,1 1 1,-1-1-1,1-1 0,0 1 0,0 0 0,0-1 0,0 0 1,0 0-1,0 0 0,0 0 0,1-1 0,-1 0 0,1 1 0,-1-2 1,1 1-1,0 0 226,42-2-4240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9.7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18 102 4480,'-17'0'1664,"17"0"-1312,0 11-64,0-7 1152,3 4-832,7-3 256,4 4-512,8-9 416,1 0-448,9-14 288,5 2-352,4-11 64,4 6-192,0-7-352,1 8 128,-1-5-2880,1 10 1632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03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86 5984,'-7'-8'973,"0"0"-1,0 1 1,0 0 0,-1 0 0,-8-5-973,10 8 257,-1-1 0,1 1 1,-1 0-1,0 1 1,0 0-1,-1 0 0,1 0 1,-1 1-1,1 0 0,-5 0-257,8 1 59,-1 1-1,1 0 1,-1 0-1,1 0 1,-1 0-1,1 1 1,-1 0-1,1-1 1,0 2-1,-1-1 1,1 0-1,0 1 1,0 0-1,0 0 1,0 0-1,0 1 1,0-1-1,1 1 1,-2 1-59,-1 1-4,1 1-1,-1 0 1,1 0 0,0 1 0,1-1 0,-1 1-1,1 0 1,0 1 0,1-1 0,0 1 0,0-1-1,1 1 1,-2 6 4,3-8-8,0 0 0,1 1 0,-1-1 1,1 0-1,1 0 0,-1 0 0,1 0 0,0 1 0,0-1 0,1 0 0,-1 0 0,1-1 0,1 1 0,-1 0 0,1-1 0,0 1 0,0-1 1,2 2 7,1 0 4,0 0 0,1 0 0,0-1 0,0 1 0,0-2 0,1 1 0,0-1 0,0 0 0,0-1 0,0 0 0,8 3-4,13 3 57,1-2 0,29 5-57,3 1 76,-57-13-13,-1 0 0,1 1 0,0 0 0,0 0 0,0 0 0,-1 1 0,1-1-1,-1 1 1,0 0 0,0 0 0,0 1 0,1 1-63,-3-3 44,-1-1 0,1 1 0,-1 0 0,0 0 0,0 0 0,0 0 0,0 1 0,0-1 0,-1 0 0,1 0 1,-1 1-1,1-1 0,-1 0 0,0 0 0,0 1 0,0-1 0,0 0 0,0 1 0,-1-1 0,1 0 0,-1 0 0,1 1 0,-1-1 0,0 0 0,0 0 0,0 0 0,0 0 0,0 0 0,0 0-44,-8 12 140,1-1-1,-2-1 1,0 0-1,-9 10-139,-49 42 141,52-51-184,-1 0 0,1-2 1,-2 0-1,0 0 0,0-2 0,-1 0 0,0-1 1,-12 3 42,-2-2-1845,-1-1 0,0-2-1,0-1 1,-26 0 1845,8 0-3125,7 2-576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0.3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1053 4480,'0'15'2464,"0"-15"-1499,0 0-202,2 1 266,15 10-323,0-1-1,1-1 1,0-1-1,0-1 1,1 0-1,0-1 1,5 0-706,55 5 485,-1-3 0,7-4-485,160-3 205,-16 0-148,231 7 668,-378-9-387,9-5-338,-52 2 447,0-2 1,-1-1-1,15-6-447,-46 11 85,-5 0-45,1 1 0,0 0 1,0 0-1,0 1 0,0-1 0,0 1 0,0-1 1,1 1-1,-1 0 0,0 0 0,0 0 1,0 1-1,1-1-40,9-3 57,-3-1-200,-7 4 195,-1-1-1,0 0 0,0 0 0,0 0 0,0-1 0,1 1 0,-2 0 0,1-1 0,0 1 0,0-1 0,0 0 1,-1 1-1,1-1 0,-1 0 0,1 0 0,-1 0 0,0 0 0,0 0 0,0 0 0,0-1 0,0 1 0,0 0 1,0-1-1,-1-1-51,4-9 87,-2-1 0,0 0 0,1-13-87,-2 13-32,22-160 127,9-4-95,2-10 7,-27 123 118,-1-22-125,0-6 349,-5 16-55,-1 76-301,0-1 0,-1 1 0,1 0 0,0 0 1,0 0-1,1 0 0,-1 0 0,0 0 0,0 0 1,0 0-1,1 0 0,-1 0 0,1 0 0,-1 0 0,1 0 1,-1 0-1,1 0 0,-1 0 0,2-1 7,-1 2-18,1-1 0,-1 0 0,1 1 0,0 0 0,-1-1 0,1 1 0,0 0-1,0 0 1,-1 0 0,1 0 0,0 0 0,0 0 18,47-4-47,-36 2 48,1 1 0,0 0 0,0 1 0,1 0-1,63 8-44,1-4-1,0-4 1,27-4 44,33-13 131,-2-5-1,63-22-130,-175 38 47,1 1 0,0 2-1,0 1 1,12 0-47,-14 3 40,-1 1 0,2 1-40,-5 0 48,-13-1-49,1 0 0,-1 0 0,1 1 0,-1 0 1,0 0-1,3 2 1,-9-4-3,0 1 1,1-1-1,-1 0 1,0 0-1,0 0 1,0 1-1,0-1 1,0 0-1,0 1 1,0-1-1,0 1 1,0-1-1,-1 1 1,1 0 0,-1-1-1,1 1 1,-1 0-1,0-1 1,1 1-1,-1 0 1,0 1 2,0 0 14,4 37 33,-1 1-1,-3-1 1,-2 9-47,-13 123-50,5-67 104,1-3-6,-10 137-155,16-146 188,5 53-81,-1-132 64,0 1 0,1 0 0,1 0 0,0-1 0,1 0 0,1 1 0,0-1 0,2 2-64,-7-15 42,1 0 1,0 1-1,-1-1 0,1 0 1,0 0-1,-1 0 1,1 0-1,0 0 1,0 0-1,0 0 1,0 0-1,0 0 0,0-1 1,0 1-1,1 0 1,-1-1-1,0 1 1,0-1-1,0 1 0,1-1 1,-1 1-1,0-1 1,1 0-1,-1 0 1,1 0-43,1 0 72,1 0 1,-1-1-1,1 0 1,-1 0-1,0 0 1,1 0-1,-1 0 1,1-1-73,16-5-52,5-2-32,-20 6 100,0 2 1,0-1 0,0 0 0,0 1 0,5-1-17,25-1 85,20-3-405,18 3 320,69-7-85,10 5 92,41 0-163,-19 4 254,36-11-98,-174 10-8,46-1 72,1 5-64,5-1 86,-4-4 0,-42 1 41,34 2-127,-26 1-58,-28-1 57,-1 1 1,13 2 0,-16-1-34,1-1 0,1-1 34,14 1-28,-7 0 271,18-2-243,19 0-195,-32 3 189,6-1-169,10 4 175,57 4 443,-4-4-630,-79-3 271,-6 1 60,1-2 1,10 0-145,-21-17 326,-5 2-262,1 0 1,-2 0-1,0-10-64,0-10-76,4-103 40,1-20 72,2 53-118,13-124 164,-13 173-152,9-55-95,-1 2 190,-8 50 142,-6 42-230,-1 11-28,1-1 0,-1 1 1,1 0-1,0-1 0,2-2 91,-3 8-4,0 0 0,0-1 0,0 1 1,0 0-1,0 0 0,0 0 0,0 0 0,0 0 0,0 0 1,0 0-1,0-1 0,1 1 0,-1 0 0,0 0 0,0 0 1,0 0-1,0 0 0,0 0 0,0 0 0,0 0 0,1 0 0,-1 0 1,0 0-1,0 0 0,0-1 0,0 1 0,0 0 0,1 0 1,-1 0-1,0 0 0,0 0 0,0 0 0,0 0 0,0 0 1,1 1-1,-1-1 0,0 0 0,0 0 0,0 0 4,7 5-48,5 12 72,-8-12-37,3 3-7,2 1-1,-1-1 0,1-1 0,1 0 1,-1 0-1,1-1 0,0 0 0,1 0 1,3 0 20,4 1-35,0-2 1,0 0-1,0 0 1,19 0 34,79 5 141,-93-9-123,68 0-177,48-7 159,-88 4 122,96-10-48,-131 11-72,12 0 18,29 2-20,-9 0 161,-29-1-103,0 1 0,-1 1 1,8 1-59,-2 0-28,-18-2 66,-1-1 0,1 1 0,0 0 0,-1 0-1,3 2-37,-7-3 5,1 1 0,-1-1 0,1 1 0,-1 0 0,0 0 0,0-1 0,0 1 0,1 0 0,-1 0 1,0 0-1,0 0 0,0 1 0,0-1 0,-1 0 0,1 0 0,0 0 0,0 1 0,-1-1 0,1 0 0,-1 1 0,1-1 0,-1 1-5,2 5 21,-1 0 1,-1 0-1,1 0 1,-1 0-1,0 0 1,-1 0-1,-1 6-21,-12 52 188,4-22-132,9-36-56,-37 219-85,19 7 92,17-177 95,3 1 1,2-1 0,4 8-103,-6-58 44,0 0 0,1 0 0,0-1 0,0 1 1,0 0-1,1-1 0,1 3-44,-3-7 149,0 0-133,1 0-1,0-1 0,0 1 1,-1-1-1,1 0 1,0 1-1,0-1 1,0 0-1,0 0-15,135 8 21,-63 1-42,175-5-1,-35-2-15,-88-3 45,-43-1-10,-2 5 183,-65-1-130,-13-1-35,0 0 1,0-1-1,0 1 0,1-1 1,-1 0-1,0 0 0,1 0-16,-4 0 8,0 0-1,1 0 1,-1 0-1,1 0 0,-1 0 1,1 0-1,-1 0 1,0 0-1,1 0 1,-1 0-1,1-1 1,-1 1-1,0 0 1,1 0-1,-1 0 0,1-1 1,-1 1-1,0 0 1,1 0-1,-1-1 1,0 1-1,0 0 1,1-1-1,-1 1 0,0 0 1,0-1-1,1 1 1,-1-1-1,0 1 1,0 0-1,0-1 1,0 1-1,0-1 0,1 1-6,-2-21 622,0-1-454,3-4-222,-1-1 0,-2-12 53,0-12 31,10-125-196,-9 168 175,36-325-180,-34 321 142,1-5-101,-1 1-1,-1-1 1,0 0 129,6 47-178,-7-28 172,1 0-1,-1 0 1,1 0-1,0 0 1,0 0-1,0 0 1,0 0-1,0-1 1,1 1-1,-1 0 1,0 0-1,1-1 1,-1 1-1,1-1 1,0 0-1,-1 1 1,1-1 6,2 0 9,0 0 1,0 0 0,0 0 0,0 0 0,0-1 0,0 0-1,1 0 1,-1 0 0,0 0 0,4-1-10,5-2-53,1 0 0,8-4 53,16-4-206,28 0 168,0 4 0,50 0 38,-64 5-4,80 1 138,-110 1-140,23-1 17,-42 1-12,-1 0 1,1 0-1,0 0 0,-1 0 1,1 0-1,-1 1 0,1-1 1,-1 1-1,1 0 1,-1 0-1,1 0 0,-1 0 1,1 0 0,4 2-3,2 8 110,-7-10-112,0 0 0,0 0 0,0 1 0,-1-1 0,1 1 0,0-1 1,-1 1-1,0 0 0,1-1 0,-1 1 0,0 0 0,1 0 0,-1 0 0,0 0 0,-1 0 0,1 0 0,0 0 0,0 1 5,2 9-22,0 0 0,2 10 22,2 29-29,-2 0 1,-2 12 28,-3 105-37,-2-66 29,2-61 22,-1 4 59,2 0 1,2 0 0,7 30-74,-9-70 0,-1 0 0,0 0 0,0 0 1,0 0-1,0-1 0,-1 1 0,0 0 0,-1 4 0,-2 20 116,4-29-89,0 0 0,0 1 0,0-1 0,0 0 0,0 1 0,0-1 0,0 0 0,0 1 0,0-1-1,0 0 1,1 1 0,-1-1 0,0 0 0,0 0 0,0 1 0,1-1 0,-1 0 0,0 0 0,0 1 0,1-1 0,-1 0 0,0 0 0,1 0-1,-1 0 1,0 1 0,0-1 0,1 0 0,-1 0 0,1 0-27,13 1 580,15-5-31,-9-2-414,-3 1-121,1 0 1,0 1-1,0 1 1,0 1-1,5 0-13,21 4 19,33 6-20,-33-3-122,31-1 122,-12-7 20,0-2-1,-1-3 1,7-4-20,53-4-163,-18 3-5,-86 10 189,36-6-26,-1 3 0,31 0 5,-21 3-13,-36 1-5,0 1 1,3 2 17,141 0-82,-93-2 41,95-2-81,-122 0 187,-37 1-68,0 1 0,0 1 0,1 0 0,1 2 3,-5-2 13,0 0 0,0 0 0,0-1 0,0 0 0,-1-1 0,6-1-13,21-4-195,-6 5 497,-22 2-328,0-1 0,0 0-1,0 0 1,0-1-1,5-1 27,-8 2 2,-5 1 4,0 0-1,0 0 0,0 0 0,0-1 0,0 1 1,0 0-1,0 0 0,0-1 0,0 1 0,0 0 1,0-1-1,0 1 0,-1-1 0,1 1 1,0-1-1,0 0 0,0 1 0,0-1-5,-1 0-7,1 1 0,0-1 0,0 1 0,-1-1-1,1 1 1,0 0 0,0 0 0,0-1 0,0 1 0,0 0 0,-1 0-1,1 0 1,0 0 0,0 0 0,1 0 7,-2 0 6,1 0-1,-1 0 1,1 0 0,-1 0 0,0 1-1,1-1 1,-1 0 0,1 0 0,-1 0-1,1-1 1,-1 1 0,0 0 0,1 0-1,-1 0 1,1 0 0,-1 0-1,1 0 1,-1-1 0,0 1 0,1 0-1,-1 0 1,0 0 0,1-1 0,-1 1-1,0 0 1,1-1 0,-1 1 0,0 0-1,1-1 1,-1 1 0,0 0 0,0-1-1,0 1 1,1-1 0,-1 1-1,0 0 1,0-1 0,0 1 0,0-1-1,0 1 1,0-1-6,4-8-265,-3 8 282,-1 1 0,1-1 0,-1 0 0,1 1 0,-1-1 0,0 0 0,1 1 0,-1-1 0,0 0 0,0 1 0,0-1 0,1 0 0,-1 0 0,0 0 0,0 0-17,15-257-498,-12 214 585,15-92-647,33-131 560,-48 254-61,11-43-61,-13 52 74,1 0 0,0 0 1,-1 0-1,1 0 0,1 0 0,-1 0 0,0 1 0,1-1 0,0 1 0,0 0 1,0-1 47,-2 4-15,-1 0 0,0 1 1,1-1-1,-1 0 0,1 0 0,-1 0 1,1 0-1,-1 1 0,1-1 1,-1 0-1,1 0 0,-1 1 1,0-1-1,1 0 0,-1 1 1,0-1-1,1 1 0,-1-1 1,0 0-1,1 1 0,-1-1 1,0 1-1,0-1 0,0 1 15,1-1-15,2 6 17,0-1 1,-1 1-1,1 0 1,-1 0 0,0 1-1,-1-1 1,1 1-3,8 28 83,-7-27-92,1 0 0,-1 0 1,1-1-1,1 1 0,0-1 0,0 0 0,0 0 1,1 0-1,0-1 0,0 0 0,0 0 0,1 0 1,0-1-1,0 0 0,1 0 0,-1-1 1,8 3 8,2-1-5,-1 0 1,1-2-1,-1 0 1,1-1 0,0 0-1,1-2 1,12 0 4,1-1-2,-1-2-1,1-1 1,29-8 2,21-1 0,-25 4 0,20-2-30,12 3 30,-2 0-18,-57 5-21,1 2 0,4 1 39,14 0 9,25 6 82,-66-6-88,0 0 1,0 0 0,0 0 0,0 1-1,0 0 1,-1 1 0,7 2-4,20 7 11,-11-6 94,14 3-55,-34-9-63,18 3-33,20 0 46,-39-2-64,0 2 96,1 0-1,-1 1 1,0-1-1,0 0 1,0 0 0,-1 1-1,1-1 1,-1 1-1,1-1 1,-1 1 0,0-1-1,-1 0 1,1 3-32,-2 9 26,-1 0-1,-4 10-25,1-3 7,-11 56-88,-34 130 72,35-138 94,-3 38-85,18-101 0,-2 6 5,2-6 12,0-1-1,0 0 1,0 0 0,1 1 0,0-1 0,0 1 0,1 5-17,-1-6 105,0-5-101,0 0 0,0 0 0,-1 0-1,1 0 1,0 0 0,0-1 0,0 1 0,0 0 0,1 0 0,-1 0 0,0 0 0,0 0 0,1 0 0,-1-1 0,0 1-1,1 0 1,-1 0 0,0 0 0,1-1 0,-1 1 0,1 0 0,0-1 0,-1 1 0,1 0 0,0-1 0,-1 1 0,1-1 0,0 1-1,-1-1 1,1 1 0,0-1 0,0 1 0,0-1-4,8 2 37,0 0 1,0 0-1,0-1 0,0 0 0,0-1 1,0 1-1,0-2 0,5 0-37,16 0-95,77 2-17,22 6 112,-85-4 21,0-3 1,0-1-1,39-6-21,76-8 91,-11 4-17,-111 9-164,221-2-161,-206 4 219,-20 2-21,1 0 0,17 6 53,-12-2-769,19-1 769,-4-1-1497,-12 0-3287,-14-3-4678,-30-1 4118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2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227 101 4384,'1'-2'224,"0"0"0,0 0 0,0 0 0,0 0 0,0-1 0,-1 1 0,1 0 0,-1 0 0,1-1 0,-1 1 0,0-1 0,0 1 0,0 0 0,0-1 0,0 1 0,-1 0 0,1-1 0,-1 1 0,1 0 0,-1 0 0,-1-2-224,1 3 173,0-1 1,-1 0-1,1 0 1,-1 1-1,0-1 1,1 1-1,-1-1 1,0 1-1,0 0 1,0 0-1,0 0 0,0 0 1,0 0-1,0 0 1,-2 0-174,-32-6 1480,32 6-1296,-2 1-93,1 0 0,0 0 0,0 0 0,0 1 0,0-1-1,0 1 1,0 0 0,0 1 0,0-1 0,0 1 0,0 0 0,1 0 0,-1 1-1,-3 2-90,2-1-6,1 0-1,0 0 1,0 0-1,0 0 1,0 1-1,1 0 0,0 0 1,0 0-1,0 1 1,1-1-1,-1 2 7,-1 6-34,0 0 1,2 0-1,-1 0 0,1 0 0,1 0 1,0 9 33,0 1-14,1-1 1,0 1 0,2-1 0,1 1 0,1-1 0,1 0 0,0 0 0,2 0 0,1 0 0,0-1 0,4 4 13,-8-17 40,0-1 1,1 0 0,-1 0-1,2-1 1,-1 1 0,1-1-1,0 0 1,0 0 0,1-1 0,0 1-1,0-1 1,0 0 0,1-1-1,-1 0 1,1 0 0,0 0-1,0-1 1,0 0 0,6 2-41,-5-3 83,1-1 0,-1 1 0,1-2-1,0 1 1,0-1 0,-1 0 0,1-1 0,0 0 0,0 0-83,6-3 209,-1 1 1,1-2-1,-1 0 1,13-7-210,-14 6 75,0-1 0,-1 0 0,0-1 0,0 0 0,-1-1 0,0-1 0,0 0 0,-1 0 0,0-1 1,-1 0-1,0-1 0,-1 0 0,3-7-75,4-8 239,-1-1 0,-1 0 0,-2-1 0,-1 0-1,1-10-238,-7 26 37,-1 0 0,-1 0-1,0 0 1,-1-1-1,0 1 1,-1 0-1,-1-1 1,0 1 0,-1 0-1,0 0 1,-1 0-1,0 0 1,-1 0-1,-2-3-36,-6-4-298,12 19 244,-1 1-1,1-1 0,0 1 0,-1-1 1,1 1-1,-1-1 0,1 1 1,-1-1-1,1 1 0,-1-1 1,1 1-1,-1 0 0,1-1 1,-1 1-1,1 0 0,-1-1 1,0 1-1,1 0 0,-1 0 1,1-1-1,-1 1 0,0 0 1,1 0-1,-1 0 0,0 0 1,1 0-1,-1 0 0,0 0 1,1 0-1,-1 0 0,0 0 0,0 1 55,1-1-110,-1 1 0,1 0-1,0 0 1,-1-1-1,1 1 1,0 0 0,-1 0-1,1-1 1,0 1-1,0 0 1,-1 0 0,1 0-1,0 0 1,0-1-1,0 1 1,0 0 0,0 0-1,1 0 1,-1 0-1,0-1 1,0 1 0,0 0-1,1 0 1,-1 0-1,0-1 1,1 1 0,-1 0-1,1 0 111,-1 1-247,8 20-1230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3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1 5056,'0'1'422,"0"1"0,0 0 1,1-1-1,-1 1 0,0 0 1,0-1-1,1 1 0,-1-1 0,1 1 1,-1-1-1,2 2-422,-2-2 299,1 1 1,-1-1-1,0 1 0,0-1 1,1 1-1,-1-1 1,0 1-1,0-1 0,0 1 1,-1-1-1,1 1-299,-1 5 190,-1 40 79,-3 0 0,-2 0 0,-11 39-269,-9 54-429,26-130 197,-7 47-2433,3-1 0,2 9 2665,5-23-2048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4.2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210 80 5632,'1'-1'225,"1"-1"0,-1 1 0,1-1 0,-1 0-1,0 0 1,0 1 0,0-1 0,0 0 0,0 0 0,0 0 0,0 0 0,-1 0 0,1 0 0,-1 0 0,1 0 0,-1 0 0,0-1 0,0 1 0,0 0 0,0 0-1,0 0 1,0 0 0,-1 0 0,1 0 0,-1-1 0,0 1 0,1 0 0,-1 0 0,0 0 0,0 1 0,0-1 0,0 0 0,-1 0 0,1 0-225,-1 1 64,1 0 0,-1 0 0,1 0 1,-1 0-1,1 0 0,-1 0 0,0 0 1,0 0-1,1 1 0,-1-1 0,0 1 1,0 0-1,0-1 0,0 1 0,1 0 1,-1 0-1,0 0 0,0 0 1,0 0-65,-5 1 92,-1 0 0,1 0 0,0 1 0,-3 0-92,3 1 8,1-1 1,0 1 0,-1-1-1,1 2 1,0-1-1,0 1 1,1 0-1,-1 0 1,1 1 0,0-1-1,-5 6-8,4-2-7,0 0 0,0 0-1,1 1 1,0-1 0,1 1-1,-1 1 1,-2 8 7,2 2-30,0 0 1,1 0-1,1 1 0,1-1 0,0 1 0,2-1 1,2 18 29,-2-24-22,2 0 1,0 0 0,1-1 0,0 1 0,1-1 0,0 1-1,1-1 1,1-1 0,6 11 21,-9-17 8,1 0 0,1 0 0,-1 0 0,1-1 0,0 0 0,0 0 0,1 0 1,0 0-1,0-1 0,0 0 0,0 0 0,0-1 0,1 0 0,-1 0 0,1 0 0,0-1 0,0 0 0,0 0 0,3 0-8,0-1 62,-1 0 1,1 0-1,0-1 0,0 0 0,-1 0 1,1-1-1,0-1 0,0 0 0,-1 0 0,0 0 1,1-1-1,-1-1 0,0 0 0,0 0 1,-1-1-1,1 0 0,-1 0 0,4-4-62,-4 2 35,1 0 0,-2-1 0,1 0 0,-1-1 0,0 0 0,-1 0 0,0 0 0,-1 0 0,0-1 0,0 0 0,0-2-35,0-2 25,0-1 1,-1 0 0,-1 0 0,0 0 0,-1-1 0,-1 1 0,0-9-26,-2 14-103,1 0 1,-2 1-1,1-1 1,-1 1 0,0-1-1,-1 1 1,0 0 0,-1 0-1,0 0 1,0 1 0,-1-1-1,0 1 1,0 0 0,-1 0-1,0 1 1,-1-1-1,1 2 1,-1-1 0,-1 1-1,1 0 1,-1 0 0,0 1-1,0 0 1,-1 0 0,0 1-1,-2-1 103,8 4-131,-1 0-1,1 0 1,0 0-1,-1 0 0,1 1 1,-1-1-1,1 1 1,-1 0-1,1 0 1,-1 1-1,1-1 1,0 1-1,-1-1 0,-1 2 132,3-2-218,0 1-1,0 0 1,0 0-1,0 0 1,0 0-1,0 1 0,1-1 1,-1 0-1,0 1 1,1 0-1,-1-1 1,1 1-1,-1 0 0,1-1 1,0 1-1,0 0 1,0 0-1,0 0 0,0 0 1,0 0-1,1 0 1,-1 0-1,0 1 219,0 20-2021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4.7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49 5632,'-11'-7'1834,"11"7"-1801,-1 0-1,1 0 0,0-1 0,0 1 1,0 0-1,0 0 0,0 0 1,0-1-1,0 1 0,-1 0 0,1 0 1,0 0-1,0-1 0,0 1 0,0 0 1,0 0-1,0 0 0,0-1 0,0 1 1,0 0-1,0 0 0,0 0 0,0-1 1,1 1-1,-1 0 0,0 0 0,0 0 1,0-1-1,0 1 0,0 0 0,0 0 1,0 0-1,0 0 0,1-1 0,-1 1-32,0 0 15,0 0-1,0 0 0,0 0 1,0 0-1,0 0 0,1 0 0,-1 0 1,0 0-1,0-1 0,0 1 0,0 0 1,0 0-1,0 0 0,0 0 1,0 0-1,0 0 0,0 0 0,0-1 1,0 1-1,0 0 0,0 0 0,0 0 1,0 0-1,0 0 0,0 0 1,0-1-1,0 1 0,0 0 0,0 0 1,0 0-1,0 0 0,0 0 0,0 0 1,0-1-1,0 1 0,0 0 1,0 0-1,0 0 0,0 0 0,0 0 1,0 0-1,0 0 0,-1 0 0,1 0 1,0-1-1,0 1 0,0 0 1,0 0-1,0 0 0,0 0 0,0 0 1,0 0-1,-1 0 0,1 0 0,0 0 1,0 0-1,0 0 0,0 0 1,0 0-1,0 0 0,-1 0 0,1 0 1,0 0-1,0 0 0,0 0 0,0 0 1,0 0-15,-35 6 2223,25-4-1950,4 0-203,0 0 1,0 1-1,0-1 1,0 1-1,0 0 1,1 0-1,-3 3-70,-33 26 99,34-27-109,0 2 1,1-1-1,0 1 1,0 0-1,0 0 1,1 0-1,0 1 1,1 0-1,0 0 0,0 0 1,0 0-1,1 1 1,0-1-1,1 1 1,0 0-1,1 0 1,-1 0-1,2 0 1,-1 0-1,1 0 1,1 0-1,-1 0 1,1 0-1,1 0 1,0 0-1,0-1 1,1 1-1,0 0 1,1-1-1,-1 0 1,2 0-1,-1 0 1,1 0-1,0-1 1,1 0-1,-1 0 1,2 1 9,1-1 11,1 1 1,-1-2 0,1 1 0,0-1 0,0-1 0,1 1 0,0-1-1,-1-1 1,8 2-12,-9-3 18,0-1 0,0 0 0,0-1 0,0 0 1,0 0-1,1-1 0,-1 0 0,0 0 0,0-1 0,0 0 0,0 0 0,0-1 0,2 0-18,1-3 73,0 1 0,-1-2 0,1 1-1,-1-1 1,-1-1 0,1 0 0,-1 0 0,-1-1 0,1 0 0,-1-1 0,0 0 0,1-3-73,0 2 36,-1-1 0,-1 1 0,0-2 1,0 1-1,-2-1 0,1 0 0,-1 0 1,-1 0-1,0-1 0,-1 0 1,0 0-1,-1 0 0,0 0 0,-1 0 1,-1-8-37,-1 14 20,0-1 0,0 1 0,-1-1 1,-1 1-1,1 0 0,-1-1 1,0 1-1,-1 0 0,1 1 0,-1-1 1,-1 1-1,1 0 0,-1 0 1,0 0-1,-1 1 0,0-1-20,0 0-17,0 1 1,-1-1-1,1 2 0,-1-1 1,0 1-1,-1 0 0,1 0 0,-1 1 1,0 0-1,1 0 0,-1 1 1,-1 0-1,1 1 0,-4-1 17,-14 3-682,6 6 186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5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31 4800,'4'-11'1503,"1"-8"1820,-5 19-3288,0 0-1,0 0 0,0 0 0,0 0 1,0 1-1,0-1 0,0 0 0,0 0 0,0 0 1,0 0-1,0 0 0,0 0 0,0 0 1,0 0-1,0 0 0,0 0 0,0 0 1,0 0-1,0 0 0,0 0 0,0 0 1,0 0-1,0 0 0,0 0 0,1 0 0,-1 0 1,0 0-1,0 0 0,0 0 0,0 0 1,0 0-1,0 0 0,0-1 0,0 1 1,0 0-1,0 0 0,0 0 0,0 0 1,0 0-1,0 0 0,0 0 0,0 0 0,0 0 1,0 0-1,0 0 0,0 0 0,0 0 1,0 0-1,0 0 0,0 0 0,0 0 1,0 0-1,0 0 0,0 0 0,0 0 0,0 0 1,0 0-1,0 0-34,4 6 1710,3 12-611,-6-5-927,0 1 0,-1-1 0,0 0 0,-1 1 1,-2 4-173,1 4 35,-5 52 12,-5 106-759,11-138-2735,6 36 3447,2-37-1477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5.9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85 6400,'3'-12'1815,"-2"10"-1535,0 1 0,0-1 0,-1 0 0,1 0 0,-1 1 0,0-1 0,1 0 0,-1 0 0,0 0 1,0 0-1,0 1 0,0-1 0,-1-2-280,1 2 201,-1-1 0,0 1 0,0-1 0,0 0 0,0 1 0,-1 0 0,1-1 0,-1 1 0,1 0 0,-1 0 0,0 0 0,0 0 0,-2-2-201,1 2 56,1 1 0,-1-1 0,0 1-1,0 0 1,0 0 0,0 0 0,0 0-1,0 1 1,0-1 0,0 1 0,-1-1-1,1 1 1,-3 1-56,-1-1 25,-1 1 0,1 0 0,0 0 0,-1 0 0,1 1 0,0 1 0,0-1 0,0 1-1,0 0 1,0 1 0,1 0 0,0 0 0,0 0 0,0 1 0,0-1 0,0 1 0,-3 5-25,1-1-32,0 1-1,1 0 1,0 0 0,1 0 0,0 0 0,1 1-1,0 0 1,0 1 0,1-1 0,1 1 0,0 1 32,0 1-16,0 1 0,2-1 0,0 1 0,0 0 0,2-1 0,0 1 1,0-1-1,1 1 0,1-1 0,1 0 0,2 8 16,-3-15 6,-1 0 0,1 1 0,1-1 0,0 0 0,0-1 0,0 1 0,1-1 0,0 0 0,0 0 0,0 0 0,1-1 0,0 0 0,0 0 0,0 0 0,0-1 0,1 1 0,0-2 0,0 1 0,0-1 0,0 0 0,1-1 0,2 1-6,-1-1 23,0-1 0,0 0 0,0 0 0,1-1 0,-1 0 0,0-1 1,0 0-1,0 0 0,0-1 0,0 0 0,0-1 0,-1 0 0,1 0 0,3-3-23,-1 0 37,0 0-1,0 0 1,0-1-1,-1-1 1,0 0-1,-1 0 0,1-1 1,-2 0-1,1-1 1,1-3-37,3-5 42,-2-1 1,0 0 0,-1-1-1,6-16-42,-10 21 16,-1 1-1,-1-1 0,0 0 0,-1 0 1,-1 0-1,0-1 0,-1-4-15,-1 16-39,0 0 0,-1-1-1,1 1 1,-1 0 0,0 0-1,0 0 1,0 0 0,-1 0-1,1 0 1,-1 0 0,0 0-1,0 0 1,-1 0 0,1 1-1,-1 0 1,1-1 0,-1 1-1,0 0 1,0 0 0,-1 0-1,1 1 1,-1-1 0,1 1-1,-3-2 40,3 3-83,1 1-1,0-1 0,-1 0 1,1 1-1,0-1 0,-1 1 1,1 0-1,0-1 0,-1 1 1,1 1-1,-1-1 0,1 0 1,0 0-1,-1 1 0,0 0 84,2-1-118,0 0 0,-1 1-1,1-1 1,0 1 0,0-1 0,0 1-1,-1 0 1,1-1 0,0 1 0,0 0-1,0 0 1,0 0 0,0 0 0,0 0-1,1 0 1,-1 0 0,0 0 0,0 0-1,1 0 1,-1 0 0,0 0 0,1 1-1,0-1 1,-1 0 0,1 0 0,0 1-1,-1-1 119,4 18-1322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6.4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35 5152,'12'-22'2524,"-5"12"-1123,-7 10-1360,0 0 0,0 0 0,0 0 1,0 0-1,0-1 0,0 1 0,0 0 0,0 0 0,0 0 0,0 0 0,0 0 0,0 0 0,0 0 0,0 0 0,0 0 0,0 0 0,0 0 0,0 0 0,0 0 1,0-1-1,0 1 0,0 0 0,0 0 0,0 0 0,0 0 0,0 0 0,0 0 0,0 0 0,1 0 0,-1 0 0,0 0 0,0 0 0,0 0 0,0 0 0,0 0 1,0 0-1,0 0 0,0 0 0,0 0 0,0 0 0,0 0 0,0 0 0,0 0 0,1 0 0,-1 0 0,0 0 0,0 0 0,0 0 0,0 0 0,0 0 0,0 0 1,0 0-1,0 0 0,0 0 0,0 0 0,0 0 0,0 0 0,0 0 0,1 0 0,-1 0 0,0 0 0,0 0 0,0 0 0,0 0 0,0 0 0,0 1 0,0-1 1,0 0-1,0 0 0,0 0-41,5 38 2506,-12 111-1880,4-97-553,-7 80-61,2-55-1759,4 1-1,5 50 1748,3-94-1306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7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 51 4640,'1'-2'315,"-1"0"0,1 0 0,-1 0 0,1 0 1,-1 0-1,0 0 0,1 0 0,-1 0 0,0-1 0,0 1 0,-1 0 1,1 0-1,0 0 0,-1 0 0,1 0 0,-1 0-315,1 1 68,-1 0 0,1 0 0,-1 0 0,1 0 0,-1 0 0,0 1 0,1-1 0,-1 0 1,0 0-1,1 1 0,-1-1 0,0 0 0,0 1 0,0-1 0,1 1 0,-1-1 0,0 1 0,0 0 0,0-1 0,0 1 0,0 0 0,0-1 0,0 1 0,0 0 0,0 0 0,0 0 0,0 0 0,0 0 0,0 0 0,0 0 0,0 0 0,0 1 1,0-1-1,0 0 0,-1 1-68,2-1 16,-13 3 270,0 0-1,1 2 0,-1-1 0,1 1 0,0 1 1,-7 5-286,2 0 150,0 1 1,1 1 0,1 0 0,0 1 0,-5 8-151,12-12-25,0 1-1,1 0 1,0 0 0,1 0 0,0 1 0,0 0 0,2 0 0,-1 0 0,0 5 25,0 5-45,0 0 1,2 1-1,0-1 1,2 1-1,0 8 45,2-18 10,-1-1 0,2 1 0,0 0 0,0-1 0,1 1 0,1-1 0,0 0 0,1 0 0,0 0 0,4 5-10,-6-11 48,1 0 0,0 0 0,0-1 1,1 0-1,0 0 0,0 0 0,3 2-48,-4-4 47,-1-1 0,0 0-1,1 0 1,-1 0 0,1 0 0,0-1-1,0 1 1,0-1 0,0 0 0,0 0 0,0 0-1,0-1 1,0 1 0,0-1-47,5 0 72,1-1 1,-1-1-1,0 0 1,0 0-1,0 0 1,0-1-1,-1-1 1,1 1-1,-1-1 0,0-1 1,0 0-1,0 0 1,-1 0-1,6-5-72,0-3 55,1 1 0,-1-2 0,-1 0 0,-1 0 0,0-1 0,8-15-55,-10 15 22,-2 1-1,0-1 1,0 0 0,-2-1 0,0 0-1,0 1 1,-2-2 0,0 1 0,0 0-1,-2-1 1,0 1 0,-1-1-1,-1 0-21,0 10 8,0 0-1,-1-1 0,0 1 0,0 0 1,0 0-1,-1 0 0,0 0 0,-1 0 1,1 1-1,-1-1 0,-4-3-7,2 2-135,-1 0 1,-1 1-1,1 0 0,-1 0 0,-1 1 0,1 0 1,-9-4 134,13 8-144,0 0 1,0 0 0,0 1 0,0 0 0,0 0 0,0 0 0,-1 0 0,1 1 0,0 0-1,-5 0 144,8 0-104,0 0-1,0 0 0,0 0 1,0 0-1,0 0 0,0 0 1,0 0-1,0 1 1,0-1-1,0 0 0,0 1 1,0-1-1,0 1 0,0-1 1,0 1-1,0 0 0,0-1 1,0 1-1,1 0 0,-1-1 1,0 1-1,0 0 0,1 0 1,-1 0-1,0 0 0,1 0 1,-1 0-1,1 0 0,0 0 1,-1 0-1,1 0 1,0 0-1,-1 0 0,1 0 1,0 0-1,0 0 0,0 0 1,0 0-1,0 0 0,0 0 1,0 1-1,0-1 0,1 0 1,-1 0-1,0 0 0,1 0 105,6 18-1514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0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317 163 5152,'-6'-41'2309,"5"35"-2273,0-5 444,-1 1 1,-1 0-1,0 0 1,-1 0-481,3 6 126,0 1 1,-1 0 0,0-1 0,0 1 0,0 0 0,0 0-1,0 0 1,-1 1 0,1-1 0,-1 1 0,0-1 0,1 1-1,-1 0 1,-3-2-127,-1 1 135,0 0-1,0 0 1,0 0-1,0 1 1,0 0-1,0 1 1,0 0-1,-1 0 0,1 0 1,0 1-1,-1 0 1,-6 1-135,9 0-10,-1 0 1,0 0-1,0 0 1,1 1-1,-1 0 1,1 0-1,-1 0 1,1 1-1,0 0 1,0 0-1,0 0 1,0 1-1,1-1 1,0 1-1,-1 0 1,0 2 9,-2 4-29,0 0 0,1 0 1,0 1-1,0 0 0,1 0 1,1 0-1,0 1 0,-1 2 29,-1 7-19,1 1 0,1 0 1,0 1-1,2-1 0,1 0 0,0 1 0,2-1 0,0 1 0,2-1 0,1 0 0,4 16 19,-5-25 6,1-1-1,0 0 0,1 0 1,0-1-1,1 1 0,1-1 1,1 1-6,-4-5 13,1 0 1,1-1-1,-1 0 1,1 0 0,0 0-1,1-1 1,-1 1-1,1-2 1,0 1-1,0-1 1,3 1-14,-6-3 23,-1-1 0,1 0 0,0 0 0,0 0-1,0 0 1,1 0 0,-1-1 0,0 0 0,0 1 0,0-2 0,0 1 0,0 0 0,0-1-1,0 0 1,0 0 0,0 0 0,0 0 0,4-3-23,-3 2 43,0-1 1,0 0-1,-1 0 0,1 0 1,-1-1-1,0 1 0,0-1 1,0 0-1,0 0 0,-1-1 1,0 1-1,0-1 0,0 1 1,1-4-44,2-7 37,0 0 0,-2-1 1,0 0-1,-1 0 0,0 0 1,-1 0-1,-1-14-37,0 5 76,-1 0-1,-2 1 1,-1-1-1,-4-21-75,3 33-74,0-1-1,0 0 1,-1 1-1,-1 0 1,0 0 0,-1 0-1,0 1 1,-8-10 74,13 20-345,-10-15-850,9 9-387,3 8 1502,0 0 0,0 0 1,0-1-1,0 1 0,0 0 1,0 0-1,0 0 0,1 0 1,-1 0-1,0-1 0,0 1 1,0 0-1,0 0 0,0 0 1,0 0-1,0 0 0,0 0 1,1-1-1,-1 1 0,0 0 1,0 0-1,0 0 0,0 0 1,0 0-1,1 0 0,-1 0 1,0 0-1,0 0 0,0 0 1,0 0-1,1 0 0,-1 0 1,0 0-1,0 0 0,0 0 1,0 0-1,0 0 0,1 0 80,11 5-2282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8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78 5216,'0'-2'391,"0"0"1,-1-1-1,1 1 0,-1 0 1,1 0-1,-1 0 0,1 0 1,-1 0-1,0 0 0,0 1 1,0-1-1,0 0 0,0 0 1,-1 1-1,1-1 0,-1-1-391,0 2 140,0-1-1,0 1 0,1-1 0,-1 1 0,0-1 0,0 1 0,0 0 0,-1 0 1,1 0-1,0 0 0,0 1 0,-1-1 0,1 0 0,0 1 0,0 0 0,-1-1 1,1 1-1,-1 0 0,1 0 0,0 1 0,-1-1 0,-1 1-139,-4 1 34,0 1 1,0 0-1,1 1 0,-1 0 0,1 0 0,0 1 1,0 0-1,0 0 0,1 0 0,0 1 0,0 0 1,0 0-1,1 1 0,0-1 0,0 1 1,1 0-1,-1 1 0,2-1 0,-1 1 0,1-1 1,0 1-1,1 0 0,-1 1 0,2-1 0,-1 0 1,1 0-1,0 1 0,1-1 0,0 2-34,0 4-12,1 1 1,1 0-1,0-1 0,1 1 0,0-1 0,4 10 12,-5-19-6,0 0-1,1 1 0,-1-1 1,1 0-1,0-1 0,0 1 1,1-1-1,3 5 7,-5-7-3,1 0 0,-1 0 0,1 0 0,-1 0 1,1-1-1,0 1 0,0-1 0,0 0 0,0 1 0,0-1 0,0 0 0,0-1 0,0 1 0,0 0 0,0-1 1,0 0 2,3 0 16,0 0 0,-1-1 0,1 0 0,-1 0 0,1 0 1,-1-1-1,0 1 0,1-1 0,-1-1 0,0 1 0,0-1 1,3-2-17,2-2 70,1 0 0,-2-1 0,1 0 0,-1-1 0,1-1-70,-2 1 22,0 0 1,-1 0 0,0-1 0,-1 0 0,0 0 0,0 0-1,-1-1 1,-1 0 0,0 0 0,0-2-23,-2 6 3,-1 0 0,1 0 0,-2 0 1,1 0-1,-1 0 0,0 0 0,0 0 0,-1 0 1,0 0-1,0 1 0,-1-1 0,0 0 0,0 0 1,0 1-1,-1 0 0,0-1 0,-4-4-3,2 3-70,0 1 0,0 1-1,-1-1 1,0 1 0,0 0-1,-1 0 1,0 0 0,0 1-1,0 0 1,0 1 0,-1 0-1,0 0 1,0 0 0,0 1-1,0 0 1,-7-1 70,5 5-1131,6 6 353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8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55 4736,'1'-13'920,"-1"12"-783,0 0 1,0-1-1,0 1 0,0-1 0,0 1 0,0 0 0,0-1 0,0 1 0,1 0 0,-1 0 0,0-1 0,1 1 0,-1 0 0,1 0 0,0-1 0,-1 1 0,1 0 0,0 0 1,0 0-1,0 0 0,0 0 0,0 0-137,1 0 342,-2 1-276,0 0 0,1 0 1,-1 0-1,0-1 0,1 1 1,-1 0-1,0 0 0,0 0 1,1-1-1,-1 1 0,0 0 1,0 0-1,1-1 0,-1 1 1,0 0-1,0-1 1,1 1-1,-1 0 0,0-1 1,0 1-1,0 0 0,0-1 1,0 1-1,0 0 0,0-1 1,1 1-1,-1 0-66,0-1 32,-1 1 1,1 0-1,0 0 1,0 0-1,0 0 1,0-1-1,0 1 1,1 0-1,-1 0 0,0 0 1,0-1-1,0 1 1,0 0-1,0 0 1,0 0-1,0 0 0,0-1 1,0 1-1,0 0 1,0 0-1,0 0 1,1 0-1,-1 0 1,0 0-1,0-1 0,0 1 1,0 0-1,0 0 1,1 0-1,-1 0 1,0 0-1,0 0 0,0 0 1,0 0-1,1 0 1,-1 0-1,0 0 1,0 0-1,0 0 1,0 0-1,1 0 0,-1 0 1,0 0-1,0 0 1,0 0-1,1 0 1,-1 0-1,0 0 0,0 0 1,0 0-1,0 0-32,1 0 69,-1 0-1,1 1 1,-1-1-1,1 0 1,-1 1-1,1-1 1,-1 0-1,0 1 1,1-1 0,-1 0-1,0 1 1,1-1-1,-1 1 1,0-1-1,0 0 1,1 1-1,-1-1 1,0 1-1,0-1 1,0 1-1,0 0-68,1 5 218,-1 1 1,0 0-1,0-1 0,0 1 0,-1 1-218,-1 16 221,0 54 691,-11 67-912,-2 10 128,8-78-122,4-45-704,1 0 0,1 0 1,2 0-1,1 0 1,2 2 697,3-15-1344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19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63 5632,'-3'-20'2522,"3"18"-2294,0-1 0,0 1 0,-1 0 0,1 0 1,0 0-1,-1 0 0,1 0 0,-1 0 0,0 0 0,0 0 0,0 1 0,0-1 0,0 0 0,0 0 0,0 1 0,-1-1 0,1 1 0,-1-1 0,1 1 1,-1-1-1,1 1-228,-1 1 64,1-1 0,-1 1 0,0-1 1,1 1-1,-1 0 0,1 0 0,-1-1 0,1 1 1,-1 0-1,0 1 0,1-1 0,-1 0 1,1 0-1,-1 1 0,0-1 0,1 1 0,-1-1 1,1 1-1,0 0 0,-1-1 0,0 2-64,-5 1 112,0 1 1,0 0-1,1 1 0,-1 0-112,-3 4 3,0 0 0,0 1 1,1 0-1,1 0 0,0 1 1,0 1-1,1-1 0,-2 7-3,0-1-15,1 1 0,1 0 1,1 0-1,1 1 0,-2 12 15,3-10-33,2 0-1,0 0 1,2 0 0,0 1-1,1-1 1,1 0 0,1 0 0,5 16 33,-5-25 31,0 0 0,1-1 0,0 0 0,1 0-1,0 0 1,1 0 0,0-1 0,1 0 0,0 0 0,0-1 0,1 0 0,1 0 0,-1-1 0,1 0 0,0 0 0,4 1-31,-6-5 61,0-1 0,0 1-1,0-1 1,1-1 0,-1 1 0,1-1-1,0-1 1,0 1 0,0-1 0,0-1 0,-1 1-1,1-2 1,0 1 0,0-1 0,0 0-1,0 0 1,0-1 0,-1 0 0,1-1-1,3-1-60,2-1 63,0-1 0,-1 0-1,0-1 1,0-1-1,0 0 1,-1-1 0,0 0-1,-1 0 1,0-1 0,0 0-1,1-4-62,3-5 39,0 0 0,-2-1 0,0-1 0,0-3-39,-6 11 39,-1 0 1,0 0-1,-1 0 1,0-1-1,-1 0 1,-1 0-1,1-9-39,-3 17-10,0-1 0,0 1 0,-1 0 0,0 0-1,0-1 1,0 1 0,-1 0 0,0 0 0,0 0 0,-1 0 0,1 1 0,-1-1-1,0 1 1,-1-1 0,0 1 0,1 0 0,-2 0 0,-2-2 10,-2-2-119,-1 1-1,0 0 1,-1 1 0,0 0 0,0 0 0,-1 1-1,0 1 1,-7-3 119,10 5-184,1 0 0,0 1 0,-1 0 0,1 1 0,-1-1 0,0 2-1,1-1 1,-8 2 184,1 0-626,-1 1-1,1 1 1,0 0 0,-8 4 626,-36 12-1360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4.6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252 54 5056,'0'-3'361,"-1"1"1,-1-1-1,1 1 1,0-1 0,-1 1-1,1 0 1,-1 0-1,0 0 1,1 0-1,-1 0 1,0 0-1,0 0 1,0 0 0,-2 0-362,1 1 127,1 0 0,-1 0 0,0 0 1,0 1-1,1-1 0,-1 1 0,0 0 1,0-1-1,0 1 0,1 1 0,-1-1 1,0 0-1,0 1 0,0-1 0,1 1-127,-7 1 113,0 0 0,0 1 0,0 0-1,1 0 1,-1 1 0,1 1 0,-2 0-113,-2 3 8,1 1 0,-1-1 0,-3 6-8,10-10-38,1 1 1,0 0-1,0 0 0,0 0 0,1 1 1,-1-1-1,2 1 0,-3 5 38,-1 5-41,1 0-1,1 0 1,0 0-1,-1 13 42,4-21 4,0 0 0,1 0 0,0 0 0,0 0-1,1 0 1,0 0 0,0 0 0,1-1 0,0 1-1,2 6-3,-3-12 1,0 0-1,0 0 0,-1 0 1,1-1-1,0 1 0,0 0 1,1-1-1,-1 1 0,0-1 1,0 0-1,1 1 0,-1-1 1,1 0-1,-1 0 0,1 0 1,0 0-1,-1 0 0,1 0 1,0 0-1,0 0 0,-1-1 1,1 1-1,0-1 0,0 1 0,1-1-1,0 0-1,0-1 0,0 1 0,0-1 0,-1 0 0,1 1 1,0-1-1,0 0 0,-1-1 0,1 1 0,-1 0 0,1-1 0,-1 1 1,0-1-1,1 0 0,0-1 2,13-11-63,0-1 0,-1 0 0,-1-2 0,0 1 0,-1-2 0,-1 0 0,0-1 63,4-11-11,-1-1 0,-1 0 0,-2-1 0,0-3 11,-9 28 85,-2 0 0,1 0 1,-1 0-1,1-4-85,-2 11 7,0 0-1,0 0 1,0-1-1,0 1 1,0 0-1,0 0 1,0 0-1,0 0 1,0 0-1,0 0 1,0 0 0,0 0-1,0 0 1,0 0-1,0 0 1,0 0-1,0 0 1,0 0-1,0 0 1,0-1 0,0 1-1,0 0 1,0 0-1,0 0 1,0 0-1,0 0 1,0 0-1,0 0 1,0 0 0,0 0-1,0 0 1,0 0-1,0 0 1,0 0-1,0 0 1,0-1-1,0 1 1,0 0 0,0 0-1,0 0 1,0 0-1,0 0 1,0 0-1,0 0 1,0 0-1,0 0 1,0 0-1,-1 0 1,1 0 0,0 0-1,0 0 1,0 0-1,0 0 1,0 0-1,0 0 1,0 0-1,0 0 1,0 0 0,0 0-1,0 0 1,0 0-1,0 0 1,0 0-1,-1 0 1,1 0-1,0 0 1,0 0 0,0 0-7,-3 6 146,-3 9-98,-1 11-41,1 0 0,1 0 0,2 1 0,0 11-7,1 20-1399,4 27 1399,2-35-698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5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89 5472,'1'-2'175,"0"-1"-1,0 0 1,-1 1 0,1-1 0,-1 0-1,1 0 1,-1 0 0,0 1 0,0-1-1,-1 0 1,1 0 0,0 0 0,-1 1-1,0-1 1,1 0 0,-1 1 0,0-1-1,0 0 1,-1 1 0,1-1 0,-1 1-1,1 0 1,-1-1 0,0 1 0,0 0-1,1 0 1,-2 0 0,1 0 0,0 1-1,0-1 1,0 0 0,-1 1 0,1 0-1,-1-1 1,1 1 0,-1 0 0,0 0 0,1 1-1,-1-1 1,0 1 0,0-1 0,0 1-1,1 0-174,-1-1 37,0 1 0,0 0 0,0 1 0,0-1 0,0 0-1,0 1 1,0 0 0,0-1 0,1 1 0,-1 0 0,0 1 0,0-1 0,1 0-1,-3 2-36,1 1 15,-1-1-1,1 1 0,0 0 1,0 0-1,0 0 0,1 1 1,-3 3-15,-3 6-30,2 0-1,-1 1 1,2 0 0,-5 12 30,0 9-63,1 0 0,-4 36 63,-5 70-247,14-76-1268,2 29 1515,5-24-842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5.3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5984,'-3'8'2208,"3"-8"-1728,-10 17-128,10-10 256,10 1-416,-2 0 256,11 1-224,-1-6 64,4 2-160,2-10-640,2 5 288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5.6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9 5728,'1'0'110,"-1"0"-52,0 0 1,1 0 0,-1 0 0,0 0 0,1 0-1,-1 0 1,0 0 0,0 0 0,1 0 0,-1 0 0,0 0-1,1 0 1,-1 0 0,0 0 0,0 0 0,1 0-1,-1 0 1,0 0 0,1 0 0,-1 0 0,0-1-1,0 1 1,1 0 0,-1 0 0,0 0 0,0 0 0,0-1-1,1 1 1,-1 0 0,0 0 0,0-1 0,0 1-1,0 0 1,1 0 0,-1-1 0,0 1 0,0 0-1,0 0 1,0-1 0,0 1 0,0 0 0,0 0 0,0-1-1,0 1 1,0 0 0,0-1 0,0 1 0,0 0-1,0-1 1,0 1 0,0 0-59,-8 14 4474,4-5-4282,0 0 0,1 0 0,-1 0 1,2 2-193,-19 167 245,2-35-1446,12-46-2611,7-55 1988</inkml:trace>
  <inkml:trace contextRef="#ctx0" brushRef="#br0" timeOffset="1">6 150 6656,'-6'0'2464,"6"0"-1920,11 12-160,-6-4-352,8-4-96,4 4 96,1 4 0,6 1-1344,3-1 704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6.0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0 261 5408,'3'2'208,"-1"-1"-1,1 1 1,-1-1 0,1 0 0,0 0 0,-1 0-1,1 0 1,0 0 0,0 0 0,0-1 0,0 1-1,-1-1 1,1 0 0,0 0 0,0 0 0,0 0 0,0-1-1,0 1 1,0-1 0,-1 1 0,1-1 0,0 0-1,0 0 1,1-2-208,5-1 66,-1 0 0,0-1 1,-1 0-1,1 0 0,-1-1 0,0 0 0,0-1-66,3-3 44,0 0 0,-1-1 0,0 0 0,-1-1 0,0 0 0,-1 0 0,0-1 0,-1 0 0,0 0 0,-1-1 0,-1 1 0,3-11-44,-7 22 56,1-1 0,-1 1 0,0-1 0,1 1 0,-1-1 0,0 1 0,-1 0 0,1-1 0,0 1 0,-1-1 0,1 1 0,-1 0 0,0-1 0,1 1 0,-1 0 0,0 0-56,0 0 41,0 1-1,1 0 1,-1 1-1,0-1 1,0 0-1,1 0 1,-1 0-1,0 0 1,0 0-1,0 1 1,0-1-1,0 1 1,0-1-1,0 0 1,0 1-1,0 0 1,0-1-1,-1 1 1,1 0 0,0-1-1,0 1 1,0 0-1,0 0 1,-1 0-1,1 0 1,0 0-1,0 0 1,0 0-1,-1 1-40,-2-1 54,0 1 0,1 0 0,-1 0-1,1 0 1,-1 1 0,1-1 0,0 1 0,-2 1-54,-1 1 18,1 1 0,0-1 0,0 1 0,1 0 1,-1 1-1,1-1 0,0 1 0,1 0 0,-1 0 0,-1 5-18,-3 6 23,2 0 0,0 0 0,-1 7-23,0 3-79,1 1-1,2 0 0,0 11 80,3-24-195,1-1 0,0 1 0,1-1 0,0 1-1,2-1 1,0 0 0,2 6 195,-4-15-279,1 1 0,0-1 0,0 0 0,1 0 0,0 0 0,3 4 279,-5-7-210,1 0 1,0 0-1,0 0 0,0-1 0,0 1 0,0 0 0,0-1 0,0 1 0,1-1 0,-1 0 0,1 0 0,-1 0 0,1 0 0,1 0 210,19 5-1392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6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5632,'1'-11'1649,"0"0"-60,-1 11-1558,0 0 0,0 0 0,0 0 0,0 0 0,0 0 0,0 0 0,0 0 0,0 0 0,0 0 0,0 0 0,0 0 0,-1 0 0,1 0 0,0 0 0,0 0 0,0 0 0,0 0 0,0 0 0,0 0 0,0 0 0,0 0 0,0 0 0,0 0 0,0 0 0,0 0 0,-1 0 0,1 0 0,0 0 0,0 0 0,0 0 0,0 0 0,0 0 0,0 0 0,0 0 0,0 0 0,0 0 0,0 0 0,0 0 0,0 0 0,0 0 0,0 0 0,0 0 0,-1 0 0,1 0 0,0 0 0,0-1 0,0 1 0,0 0 0,0 0 0,0 0 0,0 0 0,0 0 0,0 0 0,0 0 0,0 0 0,0 0 0,0 0 0,0 0 0,0 0 0,0-1 0,0 1 0,0 0 0,0 0 0,0 0 0,0 0-31,2 51 2299,2-3-2294,3-1 0,2 0 1,2 0-1,3 3-5,-8-29 79,-4-11 72,1 1-1,0-1 0,1 0 1,0-1-1,0 1 0,6 7-150,-10-16 27,0-1-1,1 1 0,-1-1 1,1 1-1,-1-1 1,1 1-1,-1-1 0,1 1 1,-1-1-1,1 1 1,-1-1-1,1 0 0,-1 1 1,1-1-1,0 0 1,-1 1-1,1-1 0,-1 0 1,1 0-1,0 0 1,-1 0-1,1 1 0,0-1 1,-1 0-1,1 0 1,0 0-1,-1 0 0,1-1 1,0 1-1,-1 0 1,1 0-1,0 0 0,-1 0 1,1-1-1,0 1-26,1-1 61,-1-1 0,1 1 0,0 0 0,-1-1 0,1 1 0,-1-1 0,1 0 0,-1 1 0,0-1 0,1 0 0,-1 0 0,0 0 1,0 0-62,13-31 509,-1 0 0,3-17-509,-5 13 315,2 2-1,10-19-314,-18 44-1,0 0-1,1 0 0,1 1 1,-1 0-1,1 0 1,1 0-1,0 1 1,0 0-1,0 1 0,6-4 2,-8 7-113,0 0-1,1 1 0,-1 0 0,1 0 0,-1 0 0,1 1 0,0 0 0,0 1 0,0-1 0,0 1 1,1 0-1,-1 1 0,0 0 0,6 0 114,25 3-741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7.2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1 4576,'-3'0'1664,"3"0"-1280,0 11-96,0-2 608,0 3-544,-5 8 544,5 0-480,-5 17 32,5-2-256,-4 26-160,-1-4-64,-5 12 160,10-5-64,-8-7-576,8-8 256,-5-17-1504,5-3 960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38 4320,'-5'-12'1600,"5"12"-1248,5-5-96,0 2 928,4 3-704,1-5 352,3 1-480,6 1 32,-2 3-256,6-5-128,4 10-32,5-5 32,0 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8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14 119 5056,'-1'-2'1883,"4"-3"-973,8-8-261,-6 8 149,23-34 1271,-23 34-1911,1-1 0,0 1 1,1 0-1,-1 1 0,1-1 0,0 1 1,0 0-1,0 1 0,0 0 0,1 0 0,-1 1 1,3-1-159,-4 2 5,-1 0 0,0 1 1,1-1-1,-1 1 0,0 1 1,1-1-1,-1 1 0,0 0 1,0 0-1,1 0 0,-1 1 1,0 0-1,0 0 0,0 0 1,-1 1-1,1-1 0,0 1 1,-1 0-1,0 1-5,4 2 59,0 1-1,-1 0 1,0 0 0,0 0-1,0 1 1,-1 0 0,-1 1-1,1-1 1,-1 1 0,0 1-59,-2-3 47,0 0 1,-1 0-1,1 0 1,-1 1 0,-1-1-1,0 0 1,0 1 0,0-1-1,-1 1 1,0-1-1,0 1 1,-1-1 0,0 1-1,0 0-47,-2 2-2,0 1-1,-1-1 1,0 0-1,0 0 1,-1-1-1,0 1 1,-1-1-1,0 0 1,-1-1-1,0 1 1,0-1-1,0-1 1,-1 1-1,-2 0 3,0 0-316,-1 0 0,0-1-1,0 0 1,-1-1 0,0 0-1,0-1 1,0-1 0,-1 1-1,0-2 1,0 0 0,-3 0 316,9-2-284,1 0 1,-1-1 0,0 0 0,1-1 0,-1 1 0,1-1-1,-1 0 1,1-1 0,-1 0 0,0 0 283,-23-7-1104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8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56 7296,'-9'-4'2720,"9"4"-2112,9-16-192,-4 7 992,5 9-864,-2-7 544,6 2-608,9-3-128,-1 8-224,10 0-32,5 5-32,3-10-128,1 5 32,1-3-2016,-2 3 1120,2-4-4352,-1 8 2944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8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225 24 5824,'-2'-2'159,"1"1"0,-1 0 1,1 0-1,-1 0 0,1 0 1,-1 0-1,0 0 0,0 0 1,0 0-1,1 1 0,-1-1 0,0 1 1,0 0-1,0-1 0,0 1 1,0 0-1,0 0 0,0 0 1,0 0-1,0 0 0,0 1 0,0-1 1,-1 1-160,-13 5 421,-1 0 0,1 1 0,1 1 0,-4 3-421,12-7-10,1 1 0,0 0 0,0 0 0,0 1 0,0-1 0,1 1 0,0 0 0,0 1 0,1-1 0,-4 8 10,2-2-22,1 0 1,1 1-1,0 0 1,0 0-1,1 0 1,1 0-1,0 1 1,1 3 21,-1 7-36,2-1 0,1 0 1,1 0-1,3 12 36,-3-25 32,0 1 0,1 0 0,0 0 0,1-1 0,0 0 0,1 0 0,0 0 1,0 0-1,1-1 0,1 0-32,-4-4 72,1 0 1,0-1 0,0 0-1,0 0 1,1 0 0,0 0-1,-1-1 1,1 0 0,1 0-1,-1 0 1,0-1 0,1 1-1,-1-1 1,1-1 0,-1 1-1,1-1 1,0 0 0,0 0-1,4 0-72,0-1 111,0-1-1,0 0 1,0 0 0,0-1-1,-1-1 1,1 1-1,-1-2 1,0 1-1,1-1 1,-2-1 0,1 1-1,0-1 1,-1-1-1,0 0 1,4-4-111,-4 3 36,0-1 0,0 0-1,-1 0 1,-1-1 0,1 0 0,-1-1 0,-1 1-1,1-1 1,-2 0 0,3-8-36,0-1-31,-2 0 0,0 0 0,-2-1 0,0 1 0,0-7 31,-2 17-8,-1 0 0,1 0 0,-1 0 0,-1 0 0,0-1 0,0 1 0,0 1 0,-2-1 0,1 0 0,-1 0 0,0 1 0,0-1 0,-1 1 0,-1 0 0,1 0 0,-2-1 8,-2-1-27,1 1 0,-1 0 0,0 0 0,-1 1 0,0 0 0,0 0 1,-8-4 26,12 9-88,0-1 1,-1 1 0,0 0 0,0 1 0,1-1 0,-1 1 0,-1 0 0,1 1 0,0-1 0,0 1 0,-1 0 0,1 1 0,0 0 0,-1 0 0,-1 0 87,-17 7-506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9.4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351 150 5056,'11'-13'1642,"-8"7"-1002,-4 1-410,1 0-1,-1 0 0,0 0 0,0 0 0,0 1 1,-1-1-1,1 0 0,-1 0 0,0 1 0,-1 0 0,1-1 1,-1 1-1,0 0 0,0 0-229,-2-2 177,0 1 0,0 0-1,0 0 1,0 0 0,-1 1 0,0-1 0,0 2 0,0-1 0,0 0-1,-2 1-176,3 1 63,0 0-1,-1 0 1,0 0-1,1 1 1,-1-1-1,0 1 0,0 1 1,0-1-1,0 1 1,0 0-1,0 1 1,-1 0-63,2-1 9,1 2 0,0-1 1,-1 0-1,1 1 1,0 0-1,-1 0 1,1 0-1,0 0 1,0 1-1,1-1 0,-1 1 1,0 0-1,1 0 1,0 1-1,0-1 1,-2 3-10,-4 7-12,1 1 0,0-1 0,1 1 0,0 0 0,1 1 0,-2 9 12,-8 32-92,0 10 92,16-63-2,-17 77-214,4 1-1,0 30 217,10-62-1242,2-1-1,2 1 1,2 0 0,8 32 1242,-6-59-2827,3-4 918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39.8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6816,'11'26'2528,"-11"-26"-1984,13 20-128,-5-12 192,2-1-416,4-2 64,4-2-160,-1-3-192,2 0 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0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3 183 4480,'0'0'27,"0"0"0,0 0 0,0 0-1,0 0 1,0 0 0,-1 0 0,1 0 0,0 0 0,0 0 0,0 0 0,0 0-1,0 0 1,0 0 0,0 0 0,0 0 0,0 0 0,-1 0 0,1 0 0,0 0-1,0 0 1,0 0 0,0 0 0,0 0 0,0 0 0,0 0 0,0 0 0,0 0-1,0 0 1,0 1 0,0-1 0,0 0 0,-1 0 0,1 0 0,0 0 0,0 0 0,0 0-1,0 0 1,0 0 0,0 0 0,0 0 0,0 1 0,0-1 0,0 0 0,0 0-1,0 0 1,0 0 0,0 0 0,0 0 0,0 0 0,0 0 0,0 0 0,0 0-1,0 1 1,0-1 0,0 0 0,0 0 0,0 0 0,1 0 0,-1 0 0,0 0-1,0 0 1,0 0 0,0 0 0,0 0 0,0 0 0,0 0 0,0 1-27,6-2 562,-4 1-461,0 0 864,5 0 390,3 0-1163,1 0 1,-1-1-1,0 0 1,0-1-1,1 0 1,-1 0-1,8-4-192,-12 3 68,0 0 0,0 0 0,0-1 0,-1 1-1,1-1 1,-1 0 0,0-1 0,0 1 0,-1-1 0,1 0-1,-1-1 1,0 1 0,0-1-68,3-5 115,0 0 0,-1 0 0,1-2-115,-6 10 41,0 0-1,1 0 1,-1 0 0,-1 0-1,1 0 1,0 0 0,-1-1-1,1 1 1,-1 0-1,0 0 1,0-1 0,0 1-1,-1 0 1,1 0 0,-1-2-41,0 5 17,1-1 1,-1 0 0,1 0 0,-1 0-1,1 0 1,-1 0 0,0 1 0,1-1 0,-1 0-1,0 1 1,0-1 0,0 0 0,0 1-1,1-1 1,-1 1 0,0 0 0,0-1 0,0 1-1,0 0 1,0-1 0,0 1 0,0 0-1,0 0 1,0 0 0,0 0 0,0 0-1,-1 0-17,-2 0 14,1 0 0,0 0 0,0 1-1,-1-1 1,1 1 0,0 0 0,-3 1-14,3 0 3,0 0 0,-1 0 0,1 0 0,0 1 0,0-1 1,0 1-1,1 0 0,-1 0 0,1 0 0,-2 3-3,0-1 1,-3 5-9,1 0 1,0 0 0,0 0 0,2 1 0,-1 0-1,1 0 1,1 0 0,0 1 0,0-1 0,1 1-1,1 0 8,-1 0-307,1 0 0,1 0 0,0 1-1,1-1 1,0 0 0,1 0-1,0 0 1,1 0 0,0 0 0,3 5 307,-5-13-602,2 1 1,-1-1-1,0 0 0,1 0 1,2 4 601,18 13-2064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0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16 233 4160,'-2'4'274,"0"0"0,0 0 0,0 0 0,0 0 0,1 1 0,0-1 0,0 1 0,0-1 0,0 0 0,1 1 0,-1 0 0,1-1 1,1 1-1,-1-1 0,1 5-274,0-7 62,-1 1-1,1 0 1,0-1 0,0 1 0,0 0 0,1-1 0,-1 1 0,1-1 0,-1 0 0,1 0 0,0 1 0,0-1-1,0 0 1,0 0 0,0-1 0,0 1 0,1 0 0,-1-1 0,0 1 0,1-1 0,0 0 0,-1 0 0,1 0-1,-1 0 1,3 0-62,2 1 105,0-1 0,0-1-1,0 1 1,0-1-1,0 0 1,0-1 0,0 1-1,0-1 1,0-1 0,0 1-1,0-1 1,0-1-1,1 0-104,1-1 31,-1 0 0,1 0 0,0-1 0,-1 0-1,0-1 1,0 0 0,-1 0 0,0-1 0,3-3-31,4-7 1,0 0 0,-1 0-1,-1-2 1,-1 1 0,0-4-1,-5 12 45,-2 0-1,0 0 0,0-1 1,-1 0-1,0 1 0,-1-1 1,0 0-1,0-1 0,-2 1 1,1-10-45,-1 18 43,-1 1 1,1 0-1,0-1 1,-1 1-1,0 0 1,1 0-1,-1-1 1,0 1-1,0 0 1,0 0-1,0 0 1,-1 0-1,1 0 1,-1 0-1,1 1 1,-1-1 0,1 0-1,-1 1 1,0-1-1,0 1 1,0 0-1,0-1 1,0 1-1,-1-1-43,0 1 28,0 0 0,0 1 0,0-1-1,0 0 1,0 1 0,0 0 0,0-1 0,0 1 0,0 0-1,0 1 1,0-1 0,0 1 0,0-1 0,0 1 0,0 0-1,0 0 1,0 0 0,0 0 0,-2 2-28,-4 3-13,0 0-1,0 0 1,1 1 0,0 0-1,0 1 1,1 0 0,0 0-1,0 0 1,1 1 0,0 0-1,-1 3 14,-3 8-16,0-1-1,1 2 1,2-1-1,0 1 1,0 4 16,3-11-37,1 0 0,1 1 1,0-1-1,1 1 0,1 0 1,0 2 36,0-10-103,1 1 1,0-1 0,0 0 0,1 1 0,0-1 0,0 0 0,1 0 0,0 0 0,0 0 0,1-1-1,-1 1 1,5 4 102,18 19-506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0.8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123 139 7808,'-6'-47'3493,"6"42"-3501,-1-3 455,-1 0 0,1 0 0,-1 0 0,-2-5-447,3 10 149,0 0-1,0 0 1,-1 1-1,1-1 0,-1 1 1,0-1-1,0 1 0,0-1 1,0 1-1,0 0 1,0 0-1,0 0 0,-1 0 1,1 0-1,-1 0 1,-1 0-149,3 2 8,1-1 1,-1 1 0,0 0 0,0 0 0,1-1 0,-1 1-1,0 0 1,0 0 0,1 0 0,-1 0 0,0 0 0,0 0 0,0 0-1,1 0 1,-1 0 0,0 1 0,0-1 0,1 0 0,-1 0-1,0 1 1,0-1 0,1 0 0,-1 1 0,0-1 0,1 1-1,-1-1 1,0 1 0,1-1 0,-1 1 0,1 0 0,-1-1 0,1 1-1,-1-1 1,1 1 0,0 0 0,-1 0 0,1-1 0,0 1-1,-1 0 1,1 0 0,0-1 0,0 1-9,-3 6-14,1 0-1,1-1 1,-1 1 0,1 5 14,0-6 38,-8 69-429,3 2 1,3 8 390,1-18-750,-11 199-4077,9-207 1681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1.2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7712,'0'9'2880,"0"-9"-2240,9 25-192,-1-18 384,11 6-544,4-1 544,9 3-512,14-1 64,3-3-224,11-2-2208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1.6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288 80 4576,'-10'-17'1565,"9"16"-1378,0-1 0,1 0 0,-1 0 0,0 1 0,0-1 0,-1 0 0,1 1 0,0-1 0,0 1 0,-1 0 1,1-1-1,-1 1 0,1 0 0,-1 0 0,0 0 0,1 0 0,-1 0 0,0 0 0,0 0 0,0 1 0,0-1-187,-6-1 179,-1 0 0,0 0 0,0 0 0,0 2 1,0-1-1,0 1 0,0 0 0,1 1 0,-1 0 0,0 0 0,0 1 0,0 0 0,-5 2-179,7-1 2,0 0-1,1 0 0,0 0 0,0 0 0,0 1 0,0 0 0,0 1 0,1-1 0,0 1 0,0 0 0,0 0 0,1 0 0,-1 1 0,1 0 0,0 0 1,1 0-1,-2 3-1,1 1-23,0 1 1,1-1-1,0 1 1,0 0-1,1 0 1,0 0-1,1 0 0,1 0 1,0 0-1,0 0 1,1 0-1,0 1 1,2 5 22,-1-10 33,0 0-1,0 0 1,0-1 0,1 1-1,0-1 1,0 1 0,0-1-1,1 0 1,0 0 0,0-1 0,1 1-1,0-1 1,0 0 0,0 0-1,0-1 1,1 1 0,-1-1-1,1 0 1,0-1 0,1 0 0,-1 0-1,1 0-32,-3-1 56,1 0 0,0-1 0,0 0-1,0 0 1,0 0 0,0 0 0,-1-1-1,1 0 1,0 0 0,0 0 0,0-1-1,0 0 1,0 0 0,0 0 0,0 0-1,-1-1 1,1 0 0,0 0 0,-1 0-1,0 0 1,1-1 0,-1 0 0,0 0-1,0 0 1,-1 0 0,1 0 0,-1-1-1,1 0-55,3-4 38,0-1-1,-1 0 1,0 0-1,-1 0 1,0-1-1,0 0 1,-1 0-1,0 0 1,-1 0-1,0-1 0,-1 0 1,1-4-38,-1 1 5,-1-1 1,0 1-1,-1-1 0,0 0 1,-1 0-1,-1 1 0,-1-2-5,2 10-62,-1-1 0,0 1 0,0 0 0,-1-1 0,0 1 0,0 0 0,0 0 0,-1 1 0,1-1 0,-1 1 0,-1 0 0,1 0 0,-1 0 0,0 0 0,0 1 0,-3-2 62,1 1-227,0 1 1,0 0-1,0 1 0,-3-1 227,8 3-103,0 0 1,0 1-1,0-1 0,1 1 1,-1 0-1,0-1 0,0 1 0,0 0 1,0 0-1,0 0 103,1 0-58,0 1 0,1-1 0,-1 0 0,1 0 0,-1 0 0,1 1 0,-1-1 0,1 0 0,-1 0 0,1 1 0,-1-1 0,1 0 0,-1 1 0,1-1 0,0 1 0,-1-1 0,1 1 0,-1-1 0,1 1 0,0-1 0,0 1 0,-1-1 0,1 1 0,0-1 0,0 1 0,0-1 0,-1 1 0,1-1 0,0 1 0,0 0 58,0 2-187,1 0 0,-1-1 1,1 1-1,-1 0 0,1 0 1,0 0-1,0-1 0,0 1 1,1 0-1,-1-1 0,0 1 1,1-1-1,0 0 0,0 1 1,0 0 186,23 25-2688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1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14 5216,'-3'12'1952,"3"-12"-1536,3 15-96,2-15 896,8 0-736,1 0 512,4 0-576,1-3 384,3 0-448,6-6-320,-1 1-32,5-4-512,0 7 256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1.9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329 334 5632,'43'-36'1834,"-41"35"-1770,0-1-1,0 1 1,0-1-1,-1 0 1,1 1-1,-1-1 1,1 0-1,-1 0 0,0 0 1,0 0-1,1 0 1,-2 0-1,1-1 1,0 1-1,0 0 0,-1-1 1,1 0-64,0-2 175,0 1 55,-1 0 0,0 0 0,0-1 0,0 1 0,-1 0 0,1 0-1,-1 0 1,0-1 0,0 0-230,-14-36 837,9 28-659,0-1-1,-1 2 0,-1-1 0,0 1 0,-1 0 1,0 1-1,-1 0 0,0 0 0,-1 1 1,0 1-1,0 0 0,-1 0 0,-1 0-177,9 7 40,0 0-1,0-1 0,-1 1 0,1 1 1,-1-1-1,1 1 0,-1-1 0,1 1 1,-1 1-1,0-1 0,-3 1-39,5 0 5,0 0 0,0 0-1,0 1 1,0 0 0,0-1 0,0 1-1,0 1 1,0-1 0,0 0-1,0 1 1,0-1 0,1 1-1,-1 0 1,1 0 0,-1 0 0,1 0-1,-2 2-4,-5 6-7,1 1-1,0 0 1,1 0-1,0 1 1,1-1-1,0 2 0,1-1 1,0 1-1,0 5 8,-8 28-853,-6 45 853,18-81-167,-15 83-2604,4 1-1,5 0 1,4 6 2771,3-61-1552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2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45 7808,'0'-41'2880,"0"38"-2240,3 3-160,7 8 704,-1 4-736,4 5 384,6 6-480,4 3-128,18-6-128,4 0-96,5-8 32,9-12-1312,0-9 704,0-7-6400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2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 6880,'0'0'91,"0"0"0,0 0 0,0 0 1,-1 0-1,1 0 0,0 0 0,0 0 0,-1 0 1,1 0-1,0 0 0,0 0 0,-1 0 1,1 0-1,0 0 0,0 0 0,-1 0 0,1 0 1,0 0-1,0 0 0,-1 0 0,1 1 0,0-1 1,0 0-1,0 0 0,-1 0 0,1 0 1,0 0-1,0 1 0,0-1 0,0 0 0,-1 0 1,1 0-1,0 1 0,0-1 0,0 0 0,0 0 1,0 1-1,0-1 0,0 0 0,0 0 0,0 0 1,0 1-1,-1-1 0,1 0-91,-2 19 1705,-1 4-1519,-2 11-180,2 0 0,1 0 1,2 0-1,1 3-6,0 16-9,-1-38 11,-1 2 27,1-1 0,1 1 0,0 0 0,1-1 0,1 1 0,4 11-29,-7-28 8,0 1-1,0-1 1,1 1 0,-1-1 0,0 1 0,0-1 0,0 1 0,1-1 0,-1 1 0,0-1 0,1 1 0,-1-1 0,0 1 0,1-1-1,-1 0 1,0 1 0,1-1 0,-1 0 0,1 1 0,-1-1 0,1 0 0,-1 1 0,1-1 0,-1 0 0,1 0 0,-1 0 0,1 0 0,-1 1-1,1-1-7,0-1 8,0 1-1,0 0 0,0 0 0,0-1 0,0 1 1,0-1-1,0 1 0,0-1 0,-1 1 0,1-1 0,0 1 1,0-1-1,-1 0 0,1 0 0,0 0-7,3-3-17,-1-1-1,1 0 1,-1 1 0,0-2-1,0 0 18,10-24-106,8-30 106,4-13-155,-24 71 158,0 0 0,0 0 0,0 0 0,0 0 0,0 0 0,0 0 0,0 0 1,1 1-1,-1-1 0,1 0 0,-1 1 0,3-2-3,-4 3 7,0 0 1,1-1 0,-1 1-1,1 0 1,-1 0-1,1 0 1,-1 0-1,1 0 1,-1 0-1,1 0 1,-1 0 0,1 0-1,-1 0 1,1 0-1,-1 0 1,1 0-1,-1 0 1,1 0 0,-1 0-1,1 1 1,-1-1-1,0 0-7,2 1 14,-1 0 0,0 0 0,0 0-1,1 0 1,-1 0 0,0 0 0,0 0 0,0 0-1,0 1 1,0 0-14,7 12 38,-1 1-1,0 0 1,-1 0 0,2 9-38,0-1 316,9 17-316,-13-33 165,-1-1 1,1 1 0,0-1 0,1 0-1,-1 0 1,1-1 0,5 5-166,-8-8 87,0 0 0,0-1 0,0 1 1,0-1-1,0 1 0,0-1 0,0 0 0,0 0 1,0 0-1,0 0 0,1 0 0,-1-1 0,0 1 0,1-1 1,-1 1-1,1-1 0,-1 0 0,0 0 0,1 0 1,-1 0-1,2-1-87,-1 0 44,-1 0 1,1 0-1,0 0 1,0-1-1,-1 1 0,1-1 1,-1 0-1,1 0 1,-1 0-1,0 0 1,0 0-1,0 0 1,0-1-1,0 1 1,0 0-1,-1-1 0,1 0-44,5-9-136,-1-1 0,-1 1-1,0-1 1,-1 0 0,0 0-1,0-1 1,0-9 136,2-25-4539,-1-26 4539,-3 50-1061,2-14-2192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3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7296,'10'4'2720,"-10"-4"-2112,0 5-192,0-5 992,3 7-864,-3 6-224,5 2-192,-10 5-128,5 14 0,0 1 64,0 2-32,0-8-96,0 0 32,5-9-1088,0 0 576,-5-20-2368,0-13 1632,9-14-3008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3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30 194 5824,'13'-78'2144,"-13"55"-1664,-5-18-128,10 24 1696,-5 6-1184,-5-1 704,0 3-896,2 6-192,-2 3-288,-6 3-480,3 3 160,3 0-1536,5-6 928,5 9-2848,-5-9 2016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43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 5632,'4'39'2393,"-3"0"-1,-2 18-2392,1-9 713,2-5-351,-1-28 5,-1 0 0,0 0 0,0 0 0,-2 4-367,2-10 891,1-9-420,2-4-36,-1-2-159,-1 0-1,1 0 1,-1 0-1,0-4-275,3-12 343,3-6 197,1 0-1,1 1 1,2 0-1,13-24-539,-15 32 17,2 1-1,1 1 0,0 0 0,1 0 1,1 2-1,0-1 0,4-1-16,-14 13-158,0 1 1,0 0-1,0-1 0,0 2 0,0-1 1,1 0-1,-1 1 0,1 0 0,0 0 1,0 0-1,0 1 0,0 0 1,0-1-1,0 2 0,0-1 0,0 1 1,0-1-1,0 2 0,0-1 0,1 0 1,-1 1-1,0 0 0,0 0 0,0 1 1,0-1-1,3 3 158,8 5-1826,-2 0 1,1 2 0,-1 0-1,-1 0 1,0 1 1825,4 4-997,1-2 1,12 9 996,-23-19 220,0 1 861,0 0-1,1-1 1,-1 0 0,1 0-1,0-1 1,4 1-1081,9 4 608,-19-7-545,1 0 1,-1 0 0,0 0 0,1 0-1,-1-1 1,1 1 0,0-1-1,-1 1 1,1-1 0,-1 0-1,1 0 1,-1 0 0,1 0 0,0 0-1,-1-1 1,1 1 0,1-2-64,0 1 32,0-1-1,1 0 1,-1-1 0,0 1 0,-1-1 0,1 0 0,0 0 0,-1 0 0,0 0 0,1-1 0,-1 1-1,-1-1 1,1 0 0,0 1 0,0-3-32,11-14 204,-6 9-67,0 0 0,-1 0-1,-1-1 1,0 0 0,-1 0 0,0-1-1,-1 1 1,0-1 0,-1 0 0,0 0-1,0-10-136,-3 19 124,0 0-1,0 0 0,0-1 0,-1 1 1,1 0-1,-1 0 0,0 0 1,0 0-1,-1 0 0,1 1 1,-1-1-1,0 0 0,0 0 0,0 1 1,0-1-1,-1 1 0,1 0-123,0 1 53,1 1 0,-1 0 0,1-1 0,-1 1 0,1 0-1,-1 0 1,0-1 0,1 1 0,-1 1 0,0-1 0,0 0 0,0 0-1,0 1 1,0-1 0,0 1 0,0-1 0,0 1 0,0 0 0,0 0-1,0 0 1,0 0 0,0 0 0,0 1 0,0-1 0,0 0 0,0 1-1,0 0 1,1-1 0,-1 1 0,0 0 0,0 0 0,0 0 0,1 0-1,-2 1-52,-4 3-1,0 1 0,0 0-1,1 1 1,0-1 0,1 1-1,-1 0 1,1 0-1,0 1 1,1 0 0,-2 4 1,-5 11-17,1 2 0,1-1 0,0 5 17,1 2-25,1 0 0,2 1 0,1 0 0,1 0 0,2 0 0,1 0 0,2 0 0,1 0 0,1 0 0,2 0 25,-3-19-2,1 0 0,0 0 0,1-1 0,0 1 0,1-1 1,0 0-1,1-1 0,0 1 0,1-1 0,1-1 0,0 1 2,-3-5-145,-1-1-1,1 0 1,0 0-1,0 0 1,0-1 0,0 0-1,1 0 1,0-1-1,0 1 1,0-1-1,0-1 1,0 0 0,1 0-1,-1 0 1,1-1-1,-1 0 1,1 0-1,-1-1 1,8 0 145,0-2-2819,0-1 1,7-2 2818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1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1 632 4064,'2'1'385,"1"0"0,-1 0-1,0 0 1,0 0 0,1 0 0,-1 0 0,0 1 0,0-1 0,0 1-1,-1-1 1,1 1 0,0 0 0,-1-1 0,1 1 0,0 1-385,17 14 1197,-6-10-827,0-1 0,0 0 0,0-1-1,1-1 1,5 1-370,-3 0 21,-1-1-1,1 2 0,-1 0 1,1 2-21,22 10 157,2-1 1,37 11-158,-55-21 26,0-2 1,0 0 0,0-2 0,0 0 0,16-1-27,31-2 595,12-3-595,-44 1 231,-1-2-17,32-7-214,-25 4 186,267-45-154,-248 41-16,0-3 0,0-3 0,21-11-16,-65 20 12,0 0 1,0-2 0,-1 0-1,0 0 1,0-2 0,-1 0-1,-1-1 1,12-13-13,-15 12 205,-1 0 0,-1-1 0,0 0 0,-1-1 0,-1 0 0,1-2-205,4-9 66,1 2-106,6-14-107,10-13 147,-16 30-25,2 0 0,0 1 1,1 1-1,1 1 0,1 0 0,8-5 25,-6 9-4,0 1 0,1 1-1,0 1 1,1 1 0,0 1 0,1 1 0,0 1 0,1 1 0,2 1 4,-5 1-10,1 2 0,0 0 0,0 2 0,0 0 0,0 2 0,0 1 0,9 2 10,-24-3-2,-1 1 0,1 1-1,-1-1 1,1 1 0,0 1 2,22 8-42,-13-6 14,0 1 0,-1 0 0,5 4 28,4 2-33,42 22 121,15 6 122,-42-23-215,18 12 5,-47-24-3,0 1 1,0 1 0,-1 0 0,0 1-1,0 0 1,-1 0 0,1 2 2,0 3 79,-1 0 0,0 1 1,-1 0-1,-1 0 0,0 3-79,1-1 393,-5-8-315,0 1 0,0-1 0,-1 1 0,0 2-78,4 15 13,34 123 217,-32-120-273,-4-12 54,1-1-1,6 14-10,9 23-132,-10-28 63,0-1 1,2 2 68,-7-18 23,0-1-1,0 1 1,1-1-1,0 0 1,0-1-1,1 1 0,5 3-22,-2-1 22,-8-8-17,1 1-1,-1-1 1,1 1-1,0-1 1,-1 0-1,1 0 1,0 0-1,0-1 1,1 1-1,-1-1 1,0 1-1,0-1 0,1 0-4,20 2 78,1-1 0,0-1 0,-1 0 0,1-2 0,8-2-78,47-1 37,-36 2 7,-27 0 88,1 2 1,13 1-133,13 1-141,31-3 141,-21 0-3,-13-2 108,-30 2-65,0 0-1,-1 0 0,1 1 0,0 1-39,3-1 63,1 1 0,-1-2 0,9-1-63,-10 0-13,-1 1 1,1 1-1,0 0 0,2 1 13,35 2-249,-14-2 226,59 3 141,-47-7 50,-29 2-234,0 0 1,5 2 65,72 3 21,-60-6-56,-25 0 29,1 2-1,11 0 7,14 1 179,15-1-179,-13-1-168,-7-1 176,0-1-1,-1-2 1,0-1-1,0-2 1,6-3-8,-13 5 149,-14 2-124,0 1 0,-1-1 0,1-1-1,-1 0 1,1 0 0,0-2-25,14-10 155,12-12-155,-2-2 159,-2-2 1,-1-1 0,-1-2-1,0-4-159,36-43 146,-43 55-189,-2-2 0,-1 0 43,-8 14-8,0 1-1,2 0 1,0 1-1,0 0 1,10-6 8,-13 12 4,0 0-1,1 1 1,-1 0 0,1 0 0,1 2 0,-1-1-1,1 2 1,11-3-4,-3 1-31,0 2-1,1 1 0,0 0 0,0 2 1,2 0 31,1 3 9,1 1 0,-1 1 0,0 1 0,18 7-9,-42-12-4,24 9 17,-1 0-1,1 2 1,-1 0 0,-1 2 0,21 14-13,-37-22-6,-1 1-1,0-1 1,0 1 0,0 0 0,-1 1 0,0-1 0,0 1-1,-1 0 1,0 0 0,0 0 0,1 4 6,23 35-34,21 27 210,-34-52-249,-13-17 84,0 0 0,1 0 0,0-1 0,0 1 0,0 0 0,0-1 0,0 0 0,1 0 0,-1 0 0,1 0-1,0 0 1,0-1 0,0 0 0,1 1-11,-4-3-9,15 5 6,-1 1 0,1 1 0,-1 0 0,0 1 1,-1 0-1,3 3 3,24 9-102,31 17 33,-60-30 80,0-2-1,0 1 1,0-1 0,1-1-1,-1-1 1,1 1 0,0-2-1,0 0 1,0 0 0,9-1-11,-10-2 40,-1 0 0,0 0 1,0-1-1,1 0 0,-1-1 1,-1 0-1,1-1 0,7-4-40,10-6 159,-1-1 0,14-10-159,-33 18-42,1 0 0,-1 0 1,0-1-1,4-4 42,12-13 1,-6 7 144,-2 0-1,14-19-144,-7 8 149,117-139 549,-80 90-436,-22 29-181,2 2 1,4-1-82,21-23-217,-58 63 206,1 1-1,1 0 0,-1 0 1,7-3 11,-5 3 49,0-1 0,0 0 1,4-5-50,-5 3-28,1 0 1,0 0-1,0 1 0,1 1 1,1 0-1,4-3 28,-12 9 0,0 0 0,0 0 0,0 1 0,0 0 0,0-1 0,0 1 0,0 0-1,0 1 1,1-1 0,0 1 0,-2 0-8,0 0 0,0 1-1,0-1 1,-1 1 0,1 0 0,0-1-1,-1 1 1,1 0 0,-1 1 0,1-1-1,-1 0 1,1 1 0,-1-1 0,0 1-1,0 0 1,2 1 8,4 6-7,0 0 0,0 0 0,-1 1 0,-1 0-1,1 0 1,-1 1 0,3 9 7,7 20 70,6 23-70,-6-16-15,-5-16 19,-1 1-1,-1 0 1,2 24-4,-4-6 38,-1-4 196,8 27-234,-6-43-23,1-1 0,6 13 23,-9-29-17,0 1 0,1-1-1,1-1 1,0 1 0,1-1 0,1 1 17,4 2-2,1-1 1,0 0 0,1-1-1,7 4 2,-11-9-33,-1 0 0,1-1 0,0 0 0,4 0 33,-11-4 31,1-1-1,0 0 0,0-1 0,0 1 1,0-1-1,1 0 0,-1 0 0,0-1 1,0 0-1,4 0-30,11-4 64,-1 0 0,16-6-64,-27 8-28,19-6 84,0 1 1,2 1-57,-9 4-34,0 0-1,13 1 35,-15 2-14,0 1 0,0 0 1,5 3 13,-9-2 12,0 0 1,0-1-1,1-1 1,-1 0-1,7-2-12,51-4-43,-24 2 35,-1-2 1,22-5 7,-52 8 142,-15 2-128,0 0 0,0 0 0,0-1 0,0 1 0,0-1 0,0 0 0,0 0-14,49-12-4,-23 7-110,-25 4 134,0 1 0,0-1 0,0 0 0,0 0-1,2-1-19,19-9-13,-16 10 4,1 0 1,0 0-1,-1 1 1,1 0-1,6 1 9,-3 0 38,-1-2 0,0 1 0,3-2-38,-3 0-57,0 1-1,0 1 0,4 0 58,-4 0-1,-1 0-1,1-1 0,9-2 2,-12 1 34,1 1 0,0 1-1,0 0 1,0 0 0,0 1 0,2 0-34,20 0-159,-27-1 153,0 1-1,0 0 1,0 0-1,1 0 1,-1 1-1,1 0 7,16 3-33,-1-1-1,4-1 34,30 5 105,-27-2-190,99 22 63,-113-25 48,1 0-1,0-1 0,0-1 1,-1 0-1,1-1 1,0 0-1,-1-1 1,1-1-1,8-3-25,-15 5 54,0-2 0,0 1 0,0-1 0,0 0 0,0 0-1,-1-1 1,1 0 0,-1-1 0,0 0 0,0 0 0,-1 0-1,0-1 1,0 0 0,0 0 0,0 0 0,-1-1 0,0 0-1,-1 0 1,1 0 0,-2 0 0,2-3-54,12-34 381,1-11-381,-11 29-26,2 1 0,0 0 0,2 0 0,0 1 0,12-15 26,35-56-91,-31 55-8,-7 10-85,16-19 184,-29 41 10,1 0-1,-1 0 0,2 0 0,-1 1 0,1 0 0,0 1 0,6-3-9,-12 7-9,1 1-1,-1-1 1,0 1-1,0 0 1,1 0-1,-1 0 1,1 1-1,-1-1 1,1 1-1,-1 0 1,1 0 0,-1 0-1,1 1 1,-1-1-1,1 1 1,-1-1-1,0 1 1,1 0-1,-1 1 1,0-1-1,0 1 1,1-1-1,-1 1 1,0 0-1,-1 0 1,1 0-1,0 1 10,10 8-5,-1 0-1,0 1 1,-1 1-1,-1 0 1,2 3 5,-6-7 38,1-1-41,-1 1 13,1 1-1,0-1 1,1-1 0,0 0 0,1 0-1,0 0 1,0-1 0,4 3-10,5 0-30,8 5-63,20 9 93,-6-1 6,-16-8 52,-13-8-46,0 2 0,0 0 1,-1 0-1,8 9-12,-11-11-12,-1 0 20,1 1 0,-2 0 0,1 0 0,-1 0 0,0 1-1,0-1 1,-1 1 0,0 3-8,4 10 1,-1 1-1,3 20 0,-6-21-25,0 20 25,-1 0 47,-1-30-22,0 8-75,1-1 0,3 10 50,-5-27-1,-1 1 0,1 0 0,0-1 0,0 1-1,0-1 1,0 1 0,1-1 0,-1 0 0,0 1 0,1-1 0,0 0 0,0 0 0,-1 0-1,1 0 1,0 0 0,1-1 0,-1 1 0,0-1 0,0 1 0,1-1 0,-1 0 0,1 0-1,-1 0 1,3 1 1,16 1 1,-14-1 1,0-1 0,1 0 0,-1 0 0,0-1 0,4 0-2,23-3 20,0-2 0,0-2 0,-1 0 0,25-11-20,13-4 140,1 3 0,59-8-140,-83 18 77,14-1-68,0 3-1,1 3 1,-1 2-1,1 3 1,59 9-9,2 5-120,7 1 107,4-6 13,-18-3 73,62 1-120,-135-6 46,0 2 0,5 2 1,-6 1 46,1-3 1,5-2-47,174 6-80,-174-9 221,-30 0-207,0 0-1,1 2 0,-1 0 1,1 1-1,0 2 67,-8-2-139,1 1-513,-1 0 0,13 0 652,-21-3-419,0 0 0,0 0 0,0 0-1,0-1 1,0 1 0,0-1 0,0 0 0,0 0 0,0-1 0,0 1 0,2-2 419,26-20-3269,5-8-3707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9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58 283 5152,'-4'-1'445,"3"0"-277,0 1 1,1 0-1,-1-1 1,0 1 0,0 0-1,0-1 1,0 1-1,0 0 1,0 0-1,1 0 1,-1 0-1,0 0 1,0 0 0,0 0-1,0 0 1,0 0-1,0 0 1,0 1-1,0-1 1,1 0-1,-1 1 1,0-1 0,0 0-1,0 1 1,0-1-1,1 1 1,-1-1-1,0 1 1,1 0-1,-1-1 1,0 1 0,1 0-1,-1-1 1,1 1-169,-4 4 95,1-1 0,1 0 0,-1 1 0,1-1 0,0 1 0,0 0 0,0 0 1,1 0-1,-1 0 0,1 0 0,0 0 0,1 0 0,-1 0 0,1 1 0,0-1 0,0 0 0,1 0 1,0 4-96,1 1 21,1 1 1,0 0 0,1-1 0,0 0 0,0 1 0,1-2 0,2 4-22,-5-10 76,0 1 0,1-1 0,-1 1 0,1-1 0,-1 0 0,1 0 0,0-1 0,0 1 0,1-1 0,-1 1 0,0-1 0,1 0 0,0 0 0,-1 0 0,1-1 0,0 1 0,0-1 0,0 0 0,0 0 0,0 0 0,2-1-76,-1 0 109,0 0 1,1 0-1,-1-1 0,0 0 0,0 0 1,-1 0-1,1-1 0,0 0 1,0 1-1,-1-2 0,3 0-109,5-4 266,1-1 0,-1-1 0,4-4-266,-3 3 51,0-2 1,0 1-1,-1-2 1,0 0 0,-2 0-1,1-1 1,-2 0-1,1-1 1,6-15-52,-8 9-464,0 0 1,-2 0-1,0-1 1,-1 0-1,-2 0 1,0 0-1,-1 0 0,-1 0 1,-1-1-1,-1 1 1,-1 0-1,-2-3 464,-1-9-1098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9.9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51 273 7968,'5'-12'3658,"-5"12"-3605,0 0 1,0 0-1,0-1 0,1 1 1,-1 0-1,0 0 0,0-1 1,0 1-1,0 0 0,0-1 1,0 1-1,0 0 0,0-1 1,0 1-1,0 0 0,0 0 1,0-1-1,0 1 0,-1 0 1,1-1-1,0 1 0,0 0 1,0 0-1,0-1 1,0 1-1,-1 0 0,1 0 1,0-1-1,0 1 0,0 0 1,-1 0-1,1 0 0,0-1 1,0 1-1,-1 0 0,1 0 1,0 0-1,0 0 0,-1 0 1,1 0-1,0-1 0,0 1 1,-1 0-1,1 0 0,-1 0-53,-7 59 2310,-19 146-1852,24-172-426,-4 36 85,3 0 1,3 48-118,4-97-81,-1-20 47,0-4 8,5-37 23,12-131 461,-12 113-284,4-20 495,3-6-669,-7 55 142,28-122 510,-29 129-446,2 0 0,1 0 0,0 1 0,2 0 0,4-6-206,-11 23 53,-1-1 0,1 1 0,0 0 0,0 0 0,1 0 0,-1 1 0,1-1 0,0 1 0,0 0 0,3-1-53,-6 4 9,1 0 0,-1 0 0,0 0 0,1 0-1,-1 1 1,0-1 0,1 1 0,-1-1 0,0 1 0,1 0 0,-1 0 0,1 0 0,-1 0-1,1 1 1,-1-1 0,0 1 0,1-1 0,-1 1 0,0 0 0,1 0 0,-1 0-1,0 0 1,0 0 0,0 0 0,0 1 0,0-1 0,0 1 0,0 0-9,2 1-17,0 1 1,-1 0-1,1 0 0,-1 1 1,0-1-1,0 1 1,0-1-1,0 1 1,-1 0-1,0 0 1,0 0-1,0 0 0,-1 0 1,0 1-1,0-1 1,0 0-1,-1 1 1,1 0 16,-1 6-110,0 0 0,-1 0 0,0 0 0,-1 0 1,0 0-1,-1 0 0,-2 4 110,1-4-293,0 0 1,-1-1-1,-1 0 0,0 0 1,0 0-1,-1 0 1,-1-1-1,1 0 0,-7 5 293,3-4-1157,-1 0-1,0-1 1,-1 0-1,-8 4 1158,-25 15-2442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6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 45 4384,'-14'-4'3832,"12"4"-3577,1 0 1,-1-1-1,1 1 0,0-1 1,-1 1-1,1-1 1,0 1-1,-1-1 0,1 0 1,0 1-1,-1-1 0,1 0 1,-1-1-256,-1-1 214,-1 0 1,0 0-1,0 0 1,0 0 0,0 0-1,0 1 1,-1 0 0,1 0-1,-1 0 1,0 0-215,2 1 37,0 1 0,1-1 0,-1 0 1,0 1-1,0 0 0,0 0 0,0 0 0,1 0 1,-1 0-1,0 1 0,0-1 0,0 1 1,1-1-1,-1 1 0,0 0 0,1 0 0,-1 1 1,-1 0-38,-5 3 115,1 0 0,0 1 1,0 0-1,1 0 0,0 1 1,0 0-1,0 0 0,0 2-115,-10 13 46,1 1 0,1 1 0,1 0 0,1 1 0,-3 12-46,11-25-7,1 1-1,0-1 1,1 1 0,1 0 0,0 0 0,0 1 0,2-1 0,-1 0 0,2 0-1,0 0 1,0 0 0,3 11 7,-2-16 27,0-1 1,1 1-1,-1-1 0,1 0 0,1 0 0,-1 0 1,1 0-1,0-1 0,1 1 0,0-1 0,0 0 1,0 0-1,1 0-27,-2-2 28,1-1 1,0 1-1,0-1 1,0 0-1,1 0 0,-1-1 1,1 1-1,-1-1 1,1 0-1,0-1 1,0 1-1,0-1 1,0 0-1,0-1 1,0 0-1,0 0 1,1 0-29,4-1-254,1 0 0,-1-1 1,0 0-1,0-1 1,0 0-1,0-1 1,0 0-1,-1-1 0,0 0 1,0 0-1,1-2 254,14-8-1274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1.4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243 147 3552,'-6'-37'1611,"6"32"-1390,-1 0 0,0 0 1,0 0-1,0 1 1,-1-1-1,1 0 1,-1 1-1,0-1 1,-1 1-1,1-1 1,-1 1-1,0 0 1,0 0-1,0 0 1,0 0-1,-1 1 1,-2-3-222,0 3 189,1-1-1,-1 0 1,0 1 0,0 0 0,-1 1-1,1 0 1,0-1 0,-1 2 0,0-1 0,0 1-189,4 1 61,0-1 0,0 1 1,0 1-1,0-1 0,0 0 1,1 1-1,-1-1 0,0 1 1,0 0-1,0 0 0,1 0 1,-1 0-1,0 0 0,1 1 1,-1-1-1,1 1 0,-1 0 1,1-1-1,0 1 0,0 0 1,0 1-1,0-1 0,0 0 1,0 2-62,-5 7-39,0 0 1,1 1 0,1 0-1,0 1 1,1-1 0,0 1 0,1 0-1,-1 3 39,2-6-19,-3 13-19,1 0-1,0 0 1,2 1-1,1 18 39,1-25 21,2 0 1,-1 0-1,2-1 0,0 1 0,1-1 1,1 0-1,2 4-21,-5-15 0,0 0 0,1 0 0,-1 0 0,1-1-1,0 1 1,0-1 0,0 0 0,1 0 0,0 0 0,0 0 0,0 0 0,0-1 0,0 0 0,1 0-1,-1 0 1,1 0 0,0-1 20,-1 0 0,1-1 0,0 1 0,0-1 0,0 0 0,-1-1-1,1 1 1,0-1 0,0 0 0,0 0 0,0 0 0,0-1 0,0 1-1,0-1 1,0-1 0,0 1 0,3-2-20,4-2 126,-1-1-1,0 0 1,0 0-1,-1-1 1,0-1-1,0 0 1,0 0 0,-1-1-1,-1 0 1,1 0-1,2-6-125,-3 6 86,-2-1 0,1 1-1,-1-1 1,-1-1 0,0 1 0,0-1-1,-1 0 1,-1 0 0,0 0 0,0 0-1,-1-1 1,0 1 0,-1-5-86,-1 6 29,0 0 1,0 1-1,-1-1 0,-1 0 1,0 1-1,0-1 0,-1 1 1,0 0-1,0-1 0,-1 2 1,-1-1-1,1 0 0,-1 1 1,-6-8-30,5 9-108,-1 0 1,0 0 0,0 1 0,0 0-1,-1 0 1,0 0 0,0 1 0,0 0 0,-1 1-1,0 0 1,0 0 0,0 1 0,0 0-1,0 1 1,-1 0 0,1 0 0,-1 1-1,1 0 1,-5 1 107,-38 3-874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6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26 4896,'-1'-1'123,"1"1"0,-1-1 0,1 0 0,0 0 0,0 0 0,0 1 0,-1-1-1,1 0 1,0 0 0,0 0 0,0 0 0,0 1 0,0-1 0,0 0 0,1 0 0,-1 0 0,0 0 0,0 1 0,0-1 0,1 0 0,-1 0-123,2-3 100,-2 4-70,0 0-1,0 0 0,0-1 0,0 1 1,0 0-1,0 0 0,0 0 0,0 0 1,0 0-1,0 0 0,0 0 0,0 0 1,1 0-1,-1 0 0,0-1 0,0 1 0,0 0 1,0 0-1,0 0 0,0 0 0,-1 0 1,1 0-1,0 0 0,0 0 0,0 0 1,0-1-1,0 1 0,0 0 0,0 0 1,0 0-1,0 0 0,0 0 0,0 0 0,0 0 1,0 0-1,0 0 0,0 0 0,0 0 1,0 0-1,0-1 0,-1 1 0,1 0 1,0 0-1,0 0 0,0 0 0,0 0 1,0 0-1,0 0 0,0 0 0,0 0 0,0 0 1,-1 0-1,1 0 0,0 0 0,0 0 1,0 0-1,0 0 0,0 0 0,0 0 1,0 0-1,0 0 0,0 0 0,-1 0 1,1 0-1,0 1-29,0-1 35,0 0 0,0 0 0,0 0 0,1 0 0,-1 0 0,0 0 0,0 0 0,0 0 0,0 0 0,0 0 0,0 0 0,0 0 0,0 0 0,0 0 0,0 0 0,0 0 0,0 0 0,0 0 0,0 0 0,0 0 0,0 0 0,0 0 0,0 0 0,0 0 0,0 1 0,0-1 0,0 0 0,0 0 0,0 0 0,0 0 0,0 0 0,0 0 0,0 0 0,0 0 0,0 0 0,0 0 0,0 0 0,0 0 0,0 0 0,0 0 0,0 0 0,0 0 0,0 0 0,0 0 0,0 1 0,0-1 0,0 0 0,0 0 0,0 0-35,0 8 950,-6 16-732,2 2 0,1-1 0,1 0 0,1 3-218,4 103-168,0-64 72,-2-7-688,3-5 208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7.2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0 335 4640,'5'17'1504,"-5"-16"-1466,0-1 1,0 1-1,1 0 1,-1-1-1,0 1 1,1-1-1,-1 1 1,0-1-1,1 1 1,-1-1-1,1 1 1,-1-1-1,1 1 1,-1-1-1,1 1 1,-1-1-1,1 0 1,-1 1-1,1-1 1,0 0-1,-1 0 1,1 0 0,0 1-39,0-1 191,3 2 88,-1 0 0,0-1 0,0 1 0,0-1 0,1 0 0,-1 0 0,1 0 0,-1 0 0,1-1 0,-1 0 0,1 1 0,-1-1 0,1 0 0,-1-1 0,2 1-279,4-1 199,0-1-1,0 0 1,0-1 0,0 1 0,2-2-199,2-2 87,0 0 1,-1-1-1,0-1 1,0 1 0,-1-2-1,0 0 1,0 0-1,-1-1 1,0 0 0,4-7-88,-2 1 31,0 0 1,-2 0 0,0-1 0,-1-1 0,-1 1-1,0-2 1,1-7-32,-6 18 15,-2 1-1,1-1 1,-1 0-1,0 0 1,0 0-1,-1-3-14,0 8 25,0 0 0,0 0 1,0-1-1,-1 1 0,1 0 0,-1 0 1,0 0-1,0 0 0,0 0 0,0 0 1,-1 0-1,1 0 0,-1 0 0,0 1 1,0-1-1,0 1-25,1 1 13,0 0 0,0 0 0,0 0 1,0 0-1,0 1 0,0-1 0,0 1 0,-1-1 0,1 1 0,0-1 1,0 1-1,-1-1 0,1 1 0,0 0 0,-1 0 0,1 0 1,0 0-1,-1 0 0,1 0 0,0 0 0,-1 0 0,1 1 1,0-1-1,0 0 0,-1 1 0,1-1-13,-3 2 10,0 0 0,1-1-1,-1 2 1,0-1 0,1 0 0,0 1 0,-3 2-10,-2 3-29,0 1 1,0-1-1,1 2 1,0-1-1,1 1 1,0 0 0,0 1-1,-3 9 29,1 1-59,0 1 0,2 0 0,1 0 0,0 3 59,3-13-191,0-1-1,1 1 1,1 0 0,0 0 0,1-1 0,0 1 0,0 0 0,1-1 0,2 4 191,-3-10-331,0-1 0,1 1-1,0-1 1,0 1 0,0-1-1,1 1 1,-1-1 0,1 0 0,0 0-1,0 0 1,0-1 0,1 1-1,-1-1 1,1 1 0,0-1 0,0 0-1,0-1 1,0 1 0,1-1-1,-1 0 1,1 0 0,3 1 331,28 6-2368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8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168 100 5728,'4'-14'1840,"-5"14"-1767,1-1 0,0 1 0,-1 0 1,0-1-1,1 1 0,-1 0 0,1 0 0,-1-1 0,1 1 1,-1 0-1,0 0 0,1 0 0,-1 0 0,1 0 1,-1 0-1,0 0 0,1 0 0,-1 0-73,-16-6 3078,15 6-3011,0-1 0,1 0 0,-1 1 0,0-1 0,1 1 0,-1 0 0,0-1 1,0 1-1,1 0 0,-1 0 0,0 0 0,0 0 0,1 0 0,-1 1 0,0-1 0,0 1 1,0-1-68,-4 2 37,-1 1 0,1-1 0,0 1 0,0 1 0,0-1 0,1 1 0,-1 0 0,1 0 1,0 1-1,0-1 0,0 1 0,1 0 0,-1 1 0,1-1 0,0 1 0,1-1 0,0 1 1,0 0-1,0 1 0,0-1 0,1 0 0,0 1 0,1-1 0,-1 1-37,0 3-9,1-1 0,0 1 0,1 0 0,0-1 0,0 1 0,1 0 0,1 5 9,-1-12-19,-1 1 0,1-1 0,0 0 0,0 0 1,0 0-1,0 0 0,0 0 0,1 0 0,-1 0 1,1 0-1,0 0 0,0-1 0,0 1 0,0-1 1,0 1-1,1-1 0,-1 0 0,1 0 0,-1 0 1,1 0-1,0 0 0,0-1 0,2 2 19,-3-3-27,0 0-1,0 1 1,0-1 0,0 0-1,0 0 1,0 0-1,0 0 1,0-1 0,1 1-1,-1 0 1,0-1-1,0 1 1,0-1 0,0 0-1,-1 0 1,1 0-1,0 0 1,0 0-1,1-1 28,5-4-108,0 0-1,-1-1 0,5-4 109,-6 5-22,6-7 169,0 0 1,-1-1-1,0-1 1,-2 1-1,1-2 0,-2 1 1,0-1-1,-1-1 0,-1 1 1,0-1-1,1-7-147,-6 5 715,-1 47-849,0 6-1091,2 11 1225,-1-34-539,0 0 0,1 0 1,1 0-1,0 0 0,0 0 0,1 1 539,-3-10-224,1 1-1,-1 0 1,0-1 0,1 1 0,-1-1-1,1 0 1,0 1 0,0-1 0,0 0-1,0 0 1,0 0 0,1 0-1,-1-1 1,0 1 0,1-1 0,-1 1-1,1-1 1,0 0 224,-1 0-138,0 0 1,1-1-1,-1 0 0,0 1 0,0-1 1,1 0-1,-1 0 0,0 0 0,1-1 1,-1 1-1,0 0 0,0-1 0,0 0 1,1 1-1,-1-1 0,0 0 0,0 0 1,0 0-1,0 0 0,0-1 0,0 1 1,-1-1-1,2 0 138,9-9 106,0 0 0,-1-1 0,0-1 1,-1 0-1,-1 0 0,5-9-106,11-22 4520,7-23-4520,-7 15 2320,-2 18-939,-23 34-1364,0 0-1,0-1 0,0 1 0,0-1 0,0 1 1,1 0-1,-1-1 0,0 1 0,0 0 1,1 0-1,-1-1 0,0 1 0,1 0 1,-1 0-1,0-1 0,0 1 0,1 0 1,-1 0-1,1 0 0,-1-1 0,0 1 1,1 0-1,-1 0 0,0 0 0,1 0 1,-1 0-1,1 0 0,-1 0 0,0 0 0,1 0 1,-1 0-1,0 0 0,1 0 0,-1 0 1,1 0-1,-1 0 0,0 0 0,1 0 1,-1 1-1,0-1 0,1 0 0,-1 0 1,0 0-1,1 1 0,-1-1 0,0 0 1,1 0-1,-1 1 0,0-1 0,0 0 0,1 1 1,-1-1-1,0 0 0,0 1 0,0-1 1,1 1-17,8 24 434,-8-22-423,6 26 69,-1 0 0,-2 1-1,-1-1 1,-1 4-80,0 5 62,2 0 0,3 6-62,-6-42-14,4 15 103,-5-17-80,0 1-1,0-1 1,0 1-1,0-1 1,1 0-1,-1 1 1,0-1-1,0 1 1,0-1 0,1 0-1,-1 1 1,0-1-1,1 0 1,-1 1-1,0-1 1,1 0-1,-1 0 1,0 1-1,1-1 1,-1 0-1,0 0 1,1 0 0,-1 0-1,1 1 1,-1-1-1,1 0 1,-1 0-1,0 0 1,1 0-1,-1 0 1,1 0-1,-1 0 1,1 0-1,-1 0 1,0 0-1,1 0 1,-1 0 0,1-1-9,4-2 93,0-1 1,0 0 0,-1 0-1,1-1 1,-1 1 0,0-1 0,0 0-1,3-5-93,9-11 344,-16 21-337,5-5 44,-1-1 1,1 1-1,0 1 0,1-1 0,-1 1 0,4-2-51,-8 5 18,0 1-1,0-1 1,0 1-1,0-1 0,1 1 1,-1 0-1,0-1 0,1 1 1,-1 0-1,0 0 1,0 0-1,1 0 0,-1 0 1,0 0-1,1 0 0,-1 0 1,0 0-1,1 1 1,-1-1-1,0 1 0,0-1 1,1 1-1,-1-1 0,0 1 1,0-1-1,0 1 1,0 0-1,0 0 0,0 0 1,0 0-1,0 0 0,0 0 1,0 0-1,-1 0 0,1 0-16,3 5-56,0 0 0,-1 0 1,1 1-1,-2-1 1,3 7 54,-3-8-579,-1 0 1,1-1-1,0 1 1,0-1-1,0 1 0,1-1 1,0 0-1,0 0 1,0 0-1,0 0 0,0-1 1,4 3 578,6 3-2208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8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98 5888,'1'1'109,"0"-1"0,-1 1 0,1-1 0,-1 1 0,1 0 0,0-1 0,-1 1 0,0 0 0,1 0 0,-1-1 1,1 1-1,-1 0 0,0 0 0,1-1 0,-1 1 0,0 0 0,0 0 0,0 0 0,0 0 0,0 0 0,0-1 0,0 1 0,0 0 0,0 0 1,0 0-1,0 0 0,0-1 0,-1 1 0,1 0-109,-1 3-27,1-3 109,0 0 0,0 1 0,0-1 0,0 1 0,0-1 0,0 1-1,1-1 1,-1 0 0,0 1 0,1-1 0,-1 0 0,1 1 0,0-1 0,-1 0 0,1 0 0,0 1 0,0-1 0,0 0 0,-1 0 0,1 0 0,0 0 0,1 0 0,-1 0 0,0 0 0,0 0 0,0-1 0,0 1 0,1 0 0,-1-1 0,0 1 0,2 0-82,3 1 218,0 0 0,0 0 0,1-1 1,-1 0-1,1 0 0,-1 0-218,0 0 153,0-1-1,0 0 1,-1 0-1,1-1 1,0 0 0,0 0-1,0 0 1,-1-1-1,1 1 1,-1-1-1,1-1 1,-1 1-1,0-1 1,0 0 0,4-3-153,0-1 68,0 0 1,-1-1-1,0-1 1,0 1-1,0-1 1,-2-1-1,3-3-68,-6 9 64,-1 1 0,-1-1-1,1 1 1,0-1 0,-1 0 0,0 1-1,0-1 1,0 0 0,0 0 0,-1 0-1,1-3-63,-1 6 39,0-1-1,0 1 1,0 0-1,0 0 1,-1 0-1,1 0 1,0 0-1,0 0 1,-1 0 0,1 0-1,-1 0 1,1 0-1,-1 0 1,1 0-1,-1 0 1,0 0-1,1 1 1,-1-1-1,0 0 1,1 0-1,-1 1 1,0-1-1,0 0 1,0 1-1,0-1 1,0 1-1,0-1 1,0 1-1,0-1 1,0 1-1,0 0 1,0 0-1,0-1 1,0 1-1,0 0 1,0 0-1,0 0 1,0 0-1,0 0 1,-1 0-1,1 1 1,0-1-1,0 0-38,-3 1 16,0 0 0,0 0 0,0 1 0,1-1 0,-1 1-1,0 0 1,1 0 0,-1 0 0,1 0 0,0 1 0,0-1-1,0 1 1,0 0 0,0 0 0,0 0 0,0 2-16,-5 5-116,1 0 1,0 1 0,0 0-1,-1 7 116,4-9-196,0 0-1,1 0 1,0 0-1,1 1 1,0-1-1,1 1 1,0-1-1,0 3 197,1-5-309,0-1-1,0 1 1,1-1-1,0 1 1,0-1 0,0 0-1,1 1 1,0-1-1,0 0 1,1 0 0,0 0-1,2 4 310,16 16-1210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7:58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151 611 6656,'-3'1'513,"0"0"0,-1 1 0,1-1 0,0 0 0,0-1 0,-1 1 0,1-1 0,0 1 0,-1-1 0,-1 0-513,1 1 296,-1 0-1,1 0 1,0 0-1,0 1 1,0 0-1,0 0 1,0 0-1,0 0 0,1 0 1,-3 3-296,0-1 62,0 1 0,1 0 0,0 0 0,0 0 1,0 1-1,1-1 0,0 1 0,0 0 0,0 1 0,1-1 0,-3 7-62,4-8-16,1-1-1,-1 1 0,1 0 1,0 0-1,0 0 0,0 0 1,1 0-1,0 0 0,0 0 1,0 0-1,0 0 0,1 0 1,0 0-1,0 0 0,0 0 1,1 0-1,0 1 17,-1-4 0,-1-1 1,1 1-1,0-1 0,0 0 1,-1 1-1,1-1 1,0 0-1,0 0 1,0 0-1,0 0 0,1 0 1,-1 0-1,0 0 1,0 0-1,1 0 0,-1 0 1,0-1-1,1 1 1,-1-1-1,1 1 0,-1-1 1,0 1-1,1-1 1,-1 0-1,1 0 0,0 0 1,-1 1-1,1-2 1,-1 1-1,1 0 0,-1 0 1,1 0-1,-1-1 1,1 1-1,-1-1 0,0 1 1,1-1-1,-1 1 1,2-2-1,5-2 52,1-1 0,0-1 0,-1 1 0,0-1 0,4-5-52,-8 7 44,15-12 37,-2-1 0,0-1 1,-1 0-1,4-7-81,14-24 139,2-7-139,-10 11 194,-3 0-1,-1-2 1,10-35-194,-16 41 728,-3-1 0,-1-1 0,-2 0 0,3-37-728,-11 62 527,0 0-1,-2-1 1,0 1 0,-1-8-527,-3 13 280,0 15-365,0 9-4,-4 27-32,0 8 121,7-41-1,-9 63-126,4-1 1,1 17 126,5-39-1002,2 1 0,1 0 0,10 39 1002,4-10-1387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4.1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45 837 3648,'-2'-2'734,"-1"1"0,0 0 0,1 0 0,-1 0 0,0 0 0,0 0 0,1 1-1,-1-1 1,0 1 0,0 0 0,0 0 0,0 0 0,-2 0-734,2 0 96,5-4 629,-2 2-436,0 3-151,21 0-10,-6 2-111,-5-1-15,1-1 0,-1 1 0,1-2 0,-1 1 0,3-2-2,91-10 117,-80 9-97,0 0 0,0 2 1,11 2-21,14-1 131,69 5-144,4 0 5,47 2 802,-14-8-548,-155 0-242,23-2 347,-22 1-318,-1 1 0,1 0 0,0-1 0,0 1 0,-1-1 0,1 1 0,0-1 0,-1 1 0,1-1 0,-1 1 0,1-1 0,-1 0 0,1 1 0,-1-1 0,1 0 0,-1 1-1,0-1 1,1 0 0,-1 0 0,0 1 0,1-1 0,-1 0 0,0 0 0,0 0-33,5-16 686,-4 13-627,0 0 0,0 0 0,0 0 0,0-1 0,-1 1 0,1 0 0,-1 0-59,0-12 76,1 0 1,0 0-1,4-12-76,-1-7-37,0-26 37,-2 25 5,3-17-5,11-76 151,-10 65-105,9-28-46,-13 81 32,0 0 0,0 0-1,-1-1 1,-1 1-1,1 0 1,-2 0-1,0-1 1,0 1-1,-1 0 1,0 0 0,-1 0-1,-1-2-31,3 12 3,1 0-1,-1 0 1,1 1-1,0-1 1,0 0 0,-1 0-1,1 0 1,0 0-1,0 0 1,0 1-1,0-1 1,0 0-1,0 0 1,0 0 0,0 0-1,0 0 1,0 0-1,1 1 1,-1-1-1,0-1-2,1 2-6,-1-1 0,1 0 0,-1 1 1,1-1-1,0 1 0,-1 0 0,1-1 0,0 1 0,-1-1 0,1 1 0,0 0 0,-1-1 0,1 1 0,0 0 0,-1 0 0,1 0 0,0 0 0,0-1 0,0 1 6,6 0-29,-1 0 0,1 1 1,0 0-1,-1 0 0,4 1 29,-6-1 35,16 1-52,-1-1-1,1 0 1,0-2-1,-1 0 1,1-1 0,2-2 17,48-3 83,184-10-232,57-9 122,-290 26 36,0 0 0,13 3-9,21 0-18,37 5 135,-42-13 49,-49 5-138,0 0 1,0 1 0,0-1-1,0 0 1,0 1-1,0-1 1,0 0 0,0 1-1,0-1 1,0 1-1,0 0 1,-1-1 0,1 1-1,0 0 1,0-1-1,-1 1 1,1 0 0,0 0-1,-1 0 1,1 0-1,-1-1 1,1 1 0,-1 0-1,1 0 1,-1 0 0,0 0-1,1 0 1,-1 0-1,0 0 1,0 0 0,0 0-1,0 1-28,1 7 41,0 0 1,-1 0-1,0 7-41,-1-6 49,-2 67 572,-11 58-621,13-127 29,-29 225 46,15-78 304,14-142-368,-1-3 15,1 0 1,0 0 0,0 1-1,1-1 1,1 5-27,1 5 123,-2-18-129,0 0 0,0 0 1,1 0-1,-1 0 0,0 0 0,1 0 0,-1 0 0,1 0 0,0 0 0,0 0 0,1 1 6,1 4 22,-2-5-21,0 0 1,0-1-1,0 1 0,0 0 1,0-1-1,0 1 1,1 0-1,-1-1 0,0 1 1,1-1-1,-1 0 1,1 0-1,0 1 0,-1-1 1,1 0-1,0 0 1,0-1-1,0 1 0,1 0-1,10 3 64,-6-2-87,0 0 1,-1-1 0,1 0 0,0 0-1,4 0 23,108-8 155,-1 2-176,-72 2 17,72-4 109,-75 5-162,9-2 57,-21 0 57,0 2-1,0 2 0,4 1-56,102 4-91,-3 8 132,-45-4-66,-24-2 71,-23-1-17,38-2-29,27 2 9,-1 0-61,8-1 111,-54-3-141,4 4 82,-3-1 13,5-3-13,-43-2 28,1 2 1,-1 0-1,2 1-28,90 11 43,-44-3-198,95 18 267,-136-25-96,1-1 0,-1-1 0,27-2-16,-20-1 336,-33 1-265,-1-1 0,1 1 0,-1-1-1,0 0 1,1 0 0,-1-1 0,1 1-71,-2 0 40,-1 0 1,1 0-1,-1 0 0,0 0 0,1 0 1,-1 0-1,0-1 0,0 1 0,0 0 1,0-1-1,0 1 0,1-2-40,0 0-78,2-2 183,-3 4-65,1-1 0,-1 1 0,0-1 0,0 1 0,0-1 0,0 0 0,0 0 0,-1 1 0,1-1 0,0 0 0,-1 0 0,1 0 0,-1 0-1,0 0 1,1 0 0,-1 1 0,0-2-40,5-73 608,-5 18-529,1-177 45,12-22-124,-8 217-163,3-5 163,-4 23-24,-4 18-14,1 0 0,0 0 0,0 0 0,0 0 0,1 0 0,1-3 38,-3 6-8,1 1 1,-1-1-1,1 0 0,-1 1 0,1-1 0,0 0 0,-1 1 0,1-1 0,0 0 1,-1 1-1,1-1 0,0 1 0,0 0 0,-1-1 0,1 1 0,0-1 1,0 1-1,0 0 0,0 0 0,0 0 0,-1-1 0,1 1 0,0 0 0,0 0 1,0 0-1,0 0 0,0 0 0,0 1 0,0-1 0,0 0 8,10 1-35,0 0-1,0-1 1,0 0 0,3-1 35,10 1 24,94-5 141,-41 0-337,-31 2 227,68-9-28,-58 4-34,-39 5 29,0 0-1,0 1 1,0 1-1,0 1 1,0 1-22,48-1-101,21-9 90,-45 6 187,-41 3-172,1 0 1,0 0-1,-1 0 0,1 0 1,-1 0-1,1 0 0,-1 0 1,1 1-1,-1-1 0,1 0 1,-1 0-1,1 0 1,-1 0-1,1 1 0,-1-1 1,1 0-1,-1 1 0,0-1 1,1 0-1,-1 1 0,1-1 1,-1 0-1,0 1 0,1-1 1,-1 1-1,0-1-4,6 6 79,-6-6-143,8 50-187,-6-8 589,-2 24-338,-1-16-34,0 38-94,-12 82 128,-17 211 158,28-350-156,2 51 59,0-34-63,1-47 4,-1-1 0,1 1 0,-1-1 0,0 1 0,1 0 0,-1-1 0,1 1 0,-1-1 0,1 0 0,-1 1 0,1-1-1,0 1 1,-1-1 0,1 0 0,-1 1 0,1-1 0,0 0 0,-1 0 0,1 0 0,0 1 0,-1-1 0,1 0 0,0 0 0,0 0 0,-1 0 0,1 0 0,0 0 0,0 0-2,29 0 23,-22-1-58,90 3-88,9 4 123,29-1 21,32 3 147,58-7-168,-92-3 99,-114 3-92,-13 0-12,0-1 1,0 0 0,1-1-1,2 0 5,58-18 38,-36 7 26,-23 10-69,-1 0 0,1 0 1,-1-1-1,0 0 0,1 0 1,-2-1-1,1 0 0,3-3 5,11-4 58,-17 8-64,0 1 1,-1-1 0,1 1 0,-1-1 0,1-1 0,0 0 5,-1-11 261,-18-309 299,5 179-469,9-63-63,1 90-24,-1 96 41,-1 2-103,2-1 1,0 0-1,2-11 58,-1 14-63,-2 16 56,0 1-1,0-1 1,0 1 0,0-1-1,0 1 1,0-1 0,0 1 0,1-1-1,-1 1 1,1-1 0,-1 1-1,1-1 1,-1 1 0,1 0 0,0-1-1,0 1 1,0 0 0,-1 0-1,1 0 1,0-1 0,1 1-1,-1 0 1,0 0 0,0 1 0,1-2 7,7-3-3,-1 1 0,1 0 0,-1 0 0,1 1 1,0 0-1,1 1 0,-1 0 0,7-1 3,16 0-23,32 1 23,-9 0 14,42-3-38,236-18-11,-312 22 75,0 0 0,2 2-40,9 0-27,56 3-74,-82-4 115,1 1 0,-1 0 0,0 1 1,0-1-1,1 1 0,-1 0 0,0 1 0,1 1-14,26 8-22,-32-12 23,0 1 1,0-1-1,0 1 1,0 0-1,0 0 1,0-1-1,0 1 1,-1 0-1,1 0 1,0 0-1,0 0 1,-1 0-1,1 0 1,0 0-1,-1 0 1,0 1-1,1-1 1,-1 0-1,1 0 1,-1 0 0,0 0-1,0 1 1,0-1-1,0 0-1,3 31-135,-3-31 116,-2 51-321,-8 37 340,1 12 31,6 181 123,5-151-372,-4-85 441,-5 23-223,7-62 17,-19 82 10,16-69-18,2-13-41,0 0-1,0 0 0,1 1 0,0-1 1,0 0-1,1 2 33,0 27 345,-1-23-482,1-12 134,-1-1 1,1 1 0,0-1-1,0 1 1,0-1-1,0 0 1,-1 1 0,1-1-1,0 0 1,0 0-1,0 1 1,0-1-1,0 0 1,0 0 0,0 0-1,1 0 3,1 0 60,12 2-98,-1-1-1,1 0 0,0-1 1,-1-1-1,1 0 0,12-3 39,-2 0 95,-1 2 0,2 1-95,32 1-14,4 1 22,32-5-8,-79 3 1,19-3 9,18-4-10,-26 5-23,-1 1 0,1 1-1,0 1 1,0 2 0,3 1 23,9-1 95,19 3 66,-20-1-248,14-2 87,23-2-103,9-1 121,46 7-18,-78-2-11,23-1 11,21 2-26,-33-4 191,-24 1-85,-1-2 0,1-2 0,8-3-80,-37 4-34,-1 1 1,1 0 0,-1 1-1,0-1 1,1 2-1,7 1 34,-5-1-32,1 0-1,-1-1 0,4 0 33,-5-1 27,-1 1 0,1 1-1,0-1 1,-1 2 0,0-1-1,1 1 1,-1 0 0,5 4-27,4-3-32,-16-4 38,0 0 1,-1 1-1,1-1 1,0 0-1,-1 0 1,1 0-1,0-1 1,-1 1-1,1 0 1,0-1-1,-1 1 1,1-1-1,-1 1 1,2-1-7,-3 0 5,1 1 1,-1 0-1,1-1 1,0 1-1,-1-1 1,1 1-1,-1-1 0,0 0 1,1 1-1,-1-1 1,1 0-1,-1 1 1,0-1-1,1 0 1,-1 1-1,0-1 1,0 0-1,0 1 1,1-1-1,-1 0 1,0 0-1,0 1 1,0-1-1,0 0 1,0 0-1,0 1 1,-1-1-1,1 0 1,0 0-1,0 1 1,0-1-1,-1 0 1,1 0-6,-4-8 136,3 6-109,0 1 0,0-1 0,1 0 0,-1 1 0,0-1 0,1 1 0,0-1 0,0-2-27,-4-89 325,4-20-421,3-227 85,7 186 54,-7 121-29,3-18-76,-1 13 104,-5 29-29,1 0-1,0 1 0,1-1 0,3-8-12,5-23-153,-8 32 130,0 0 1,1 0-1,-1 1 1,2-1-1,-1 1 1,3-4 22,-5 10-5,0 1 1,1-1-1,-1 1 1,0 0-1,0 0 1,1 0 0,-1 0-1,1 0 1,-1 0-1,1 0 1,-1 0 0,1 0-1,0 1 1,-1-1-1,1 1 1,0-1 0,-1 1-1,1 0 1,1-1 4,6 1-68,0-1 0,0 1 0,5 1 68,4 0 58,205-9-138,-180 6 111,16-2 8,26-7-39,2-5 58,-74 14-65,0 1 1,0 0-1,1 0 0,2 2 7,-4-1 22,-7 2 273,-5-2-300,0 0 1,1 1-1,-1-1 1,0 0 0,0 0-1,0 0 1,0 1-1,1-1 1,-1 0-1,0 0 1,0 0-1,0 0 1,0 0-1,1 0 1,-1 0-1,0 1 1,0-1-1,1 0 1,-1 0-1,0 0 1,0 0 0,0 0-1,1 0 1,-1 0-1,0 0 1,0 0-1,1 0 1,-1 0-1,0 0 5,25 2 91,-23-1 16,-2-1-65,1 0-47,-1 0 0,1 0-1,-1 0 1,1 0 0,-1 0-1,1 0 1,-1 0 0,1 0-1,-1 0 1,1 0 0,-1 0-1,1 0 1,-1 0 0,1 1-1,-1-1 1,1 0 0,-1 0 5,1 3-4,0-1 0,0 1 0,0-1 0,0 1 1,-1-1-1,1 1 0,-1 0 0,0-1 1,0 1-1,0 0 0,0 0 4,-4 34-149,2-21-23,-5 67-97,-10 89 335,-2-1 150,-2 13-186,3-31-68,17-87-111,4-64 246,13 0 89,85 19-576,-41-6 390,43 9 0,45 6 31,-72-12 1,1-4 1,0-4-1,15-2-32,472-2 131,-464-6-96,-4 4 123,70 13-158,-106-10 76,-14-1 47,-18-1-174,0-2 1,11-1 50,-6-2-31,1-1 1,-1-2 0,22-5 30,-51 7-144,1 0 0,-1 1 0,1-1 0,0 1 0,-1 0 0,1 0 0,-1 0 0,1 1 0,3 0 144,-8-1-83,1 0-1,-1 0 1,0 0 0,0 0 0,0 0-1,0 1 1,0-1 0,1 0-1,-1 0 1,0 0 0,0 0 0,0 0-1,0 0 1,0 0 0,0 0-1,0 0 1,0 0 0,1 0 0,-1 1-1,0-1 1,0 0 0,0 0-1,0 0 1,0 0 0,0 0 0,0 0-1,0 1 1,0-1 0,0 0-1,0 0 1,0 0 0,0 0 0,0 0-1,0 0 1,0 1 0,0-1-1,0 0 1,0 0 0,0 0 0,0 0-1,0 0 1,0 0 0,0 1-1,0-1 1,0 0 0,0 0 0,0 0-1,0 0 1,-1 0 0,1 0 0,0 0-1,0 1 1,0-1 0,0 0 83,-6 5-5593,-12 0 1481,-22-3-1552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2 5216,'-1'0'207,"0"-1"1,0 1-1,0 0 1,0 0 0,0 0-1,-1 0 1,1 0-1,0 0 1,0 0-1,0 0 1,0 0-1,0 0 1,0 0-1,0 1 1,0-1-1,0 0 1,0 1-1,0-1 1,0 1 0,0-1-1,0 1-207,-32 18 2752,15-8-2033,1 0-368,0 0 0,1 2 0,0 0 0,1 1 0,-7 9-351,17-17-8,0 1 1,0-1 0,1 1 0,0 0-1,0 0 1,1 1 0,0-1 0,0 1 0,1-1-1,0 1 1,0 0 0,0 0 0,1 0-1,1 0 1,-1 0 0,1 0 0,1 7 7,0-5 6,1 0 1,-1 0-1,2-1 1,-1 1-1,1 0 1,1-1-1,0 0 1,0 1-1,1-2 1,0 1-1,0 0 1,1-1-1,0 0 1,2 0-7,-4-3 38,1 0 0,0-1 0,1 0 0,-1 0 0,1 0 0,0-1 0,0 0 0,0 0 0,0 0 0,0-1 0,1 0 0,-1 0 0,1-1 0,0 1 0,-1-1 0,1-1 0,0 1 0,3-2-38,3 1 105,1-2-1,-1 1 1,-1-2 0,1 0-1,0 0 1,-1-1 0,1-1-1,-1 0 1,4-3-105,-1 0 113,-1 0 0,0 0 0,0-2 0,-1 0 0,0 0 0,-1-1 0,0-1 0,-1 0 0,0 0 0,-1-1 0,0-1 0,-1 1 0,-1-2 0,0 1 0,-1-1 0,2-7-113,-6 16 45,-1-1 0,0 1 0,-1-1 0,0 0-1,0 0 1,0 0 0,-1 0 0,0 1 0,-1-1 0,1 0 0,-1 0 0,0 0-1,-1 0 1,0 1 0,0-1 0,0 1 0,-1-1-45,0 2-23,1 0-1,-1 1 1,0-1 0,0 1 0,-1 0-1,1 0 1,-1 0 0,0 1-1,0-1 1,0 1 0,-1 0 0,1 0-1,-1 0 1,0 1 0,1-1-1,-1 1 1,0 0 0,0 1 0,0-1-1,-1 1 1,1 0 0,-1 0 23,2 1-140,1 0 0,-1-1 0,0 2 0,1-1 0,-1 0 0,1 1-1,-1-1 1,0 1 140,2 0-146,0-1 0,1 1 0,-1-1 0,1 1 0,-1 0 0,1 0 0,-1-1 0,1 1-1,0 0 1,0 0 0,-1 1 0,1-1 0,0 0 0,0 0 0,0 0 0,0 1 0,0-1-1,0 1 1,0-1 0,0 1 146,-1 18-1354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5.8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35 7136,'3'-9'862,"7"-14"3675,-10 23-4495,0 0 0,0 0 0,0 0 0,0 0 1,0-1-1,0 1 0,0 0 0,0 0 1,0 0-1,0 0 0,0 0 0,0 0 0,0 0 1,0 0-1,0 0 0,0 0 0,0 0 1,1-1-1,-1 1 0,0 0 0,0 0 0,0 0 1,0 0-1,0 0 0,0 0 0,0 0 1,0 0-1,0 0 0,0 0 0,0 0 0,1 0 1,-1 0-1,0 0 0,0 0 0,0 0 1,0 0-1,0 0 0,0 0 0,0 0 0,0 0 1,0 0-1,1 0 0,-1 0 0,0 0 1,0 0-1,0 0 0,0 0 0,0 0 0,0 0 1,0 0-1,0 0 0,0 0 0,0 1 1,0-1-1,0 0 0,1 0 0,-1 0 0,0 0 1,0 0-43,1 14 1869,-4 57-236,-6 25-1633,-1 35-38,6-8-1002,7-72 389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6.5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49 5312,'-3'-4'256,"-1"-1"1,-1 1-1,1 1 0,-1-1 1,1 0-1,-1 1 0,0 0 1,0 0-1,0 1 1,-1-1-1,1 1 0,-1 0 1,1 1-1,-1-1 0,0 1 1,1 0-1,-1 1 1,0-1-1,0 1 0,0 0 1,-5 1-257,4 0 245,0-1-1,0 1 1,0 1 0,0 0 0,1 0 0,-1 0 0,0 0 0,1 1 0,0 1-1,0-1 1,0 1 0,0 0 0,0 0 0,1 0 0,-1 1 0,1 0 0,1 0 0,-2 1-245,1 2-19,1 0 1,0 0 0,0 0 0,1 0 0,0 0 0,0 1-1,1-1 1,0 1 0,0 0 0,1 0 0,0 0 0,1 0 0,0 8 18,2 2-49,-1-1 0,2 1 1,1-1-1,0 0 0,1-1 1,2 4 48,-4-13 5,0-1 0,0 0 1,1 0-1,0 0 0,0 0 1,1-1-1,0 1 0,0-1 1,0 0-1,1-1 0,0 1 1,0-1-1,0 0 0,0-1 1,1 1-1,0-2 0,0 1 1,0 0-1,1-1 0,-1-1 1,1 1-1,-1-1 0,1-1 1,0 1-1,0-1 0,0 0 1,0-1-1,0 0 0,4-1-5,0-1 66,-1 0 0,0-1 0,0 0 0,0-1 0,0-1 0,0 1 0,-1-2 0,0 1 0,0-2 1,0 1-1,-1-1 0,0-1 0,2-1-66,0-2 94,0-1 1,-1 1 0,0-2 0,0 0 0,-2 0 0,1 0-1,-2-1 1,0 0 0,3-8-95,-8 14 34,1 0-1,-1 0 1,0 0-1,-1 0 1,0 0-1,0 0 1,-1 0-1,0 0 1,0 0-1,-1 0 0,-1-7-33,1 10-62,0 0-1,-1 0 0,1 0 0,-1 0 0,0 1 0,-1-1 1,1 0-1,-1 1 0,0 0 0,0 0 0,0-1 1,-1 2-1,1-1 0,-1 0 0,0 1 0,0 0 0,0 0 1,-5-3 62,3 3-301,0 0 0,0 1 0,0-1 1,0 1-1,-2 0 301,6 2-111,1-1 0,-1 1 0,1 0 0,-1 0 0,1 0-1,-1 0 1,1 0 0,-1 0 0,1 0 0,-1 1 0,1-1 0,-1 1 111,1-1-71,1 0 1,-1 1-1,1-1 0,-1 0 0,1 1 1,-1-1-1,1 1 0,-1-1 0,1 1 1,-1-1-1,1 1 0,0-1 0,-1 1 1,1-1-1,0 1 0,-1 0 0,1-1 1,0 1-1,0-1 0,0 1 0,-1 0 1,1-1-1,0 1 0,0 0 0,0-1 1,0 1-1,0 0 71,0 1-211,1 0 1,-1 0-1,0-1 0,1 1 1,-1 0-1,1 0 0,-1-1 1,1 1-1,0 0 0,0 0 211,15 21-1402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6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238 153 4736,'2'-1'151,"-1"1"0,0 0 0,0-1 0,0 0 0,0 1 1,1-1-1,-1 0 0,0 0 0,0 1 0,0-1 0,-1 0 0,1 0 0,0 0 0,0 0 1,0 0-1,-1 0 0,1 0 0,0-1 0,-1 1 0,1 0 0,-1 0 0,0 0 0,1-1 1,-1 1-1,0 0 0,0 0 0,1-1 0,-1 1 0,0 0 0,0-1 0,-1 1 0,1 0 1,0 0-1,0-1 0,-1 1 0,1 0 0,0 0 0,-1-1-151,-1-1 248,0-1 0,0 0 0,-1 1 1,0 0-1,1-1 0,-1 1 0,0 0 0,0 1 0,-1-1 0,1 0 0,0 1 1,-2-1-249,0 1 82,1-1 1,-1 1-1,1 1 1,-1-1 0,0 0-1,1 1 1,-1 0 0,0 0-1,0 1 1,0-1-1,0 1 1,0 0 0,0 1-1,0-1 1,0 1 0,0 0-1,1 0 1,-1 0-1,0 1 1,0 0 0,1-1-1,-1 2 1,1-1 0,0 1-1,-2 0-82,-1 2 5,-1 0 1,2 1-1,-1 0 0,0 0 0,1 0 0,0 0 1,1 1-1,0 0 0,0 1 0,0-1 1,1 1-1,0 0 0,0 0 0,1 1-5,-1 2-23,2 1 0,-1 0-1,2 0 1,-1-1 0,2 1-1,0 0 1,0 0 0,1 0-1,0 0 1,1 0 0,0 0-1,1 0 1,1-1 0,0 0-1,1 1 24,-2-3-9,1 0-1,1-1 0,0 0 1,0 0-1,1 0 0,0-1 1,0 0-1,0 0 0,1 0 10,-1-3 11,-1 1 0,1-1-1,0 0 1,0 0-1,0-1 1,0 0 0,0 0-1,1-1 1,0 1 0,-1-1-1,1-1 1,3 1-11,-4-1 65,-1-1-1,1 1 1,-1-1 0,0 0 0,1-1-1,-1 0 1,1 1 0,-1-2 0,0 1-1,0-1 1,1 1 0,-1-1 0,-1-1-1,2 0-64,1-1 88,0 0 0,-1-1 1,0 0-1,0 0 0,0 0 0,-1-1 0,0 0 0,0 0 0,2-3-88,1-4 96,0-1 0,0 0 1,-2 0-1,1-1 0,-2 1 0,0-2 1,-1 1-1,-1 0 0,2-13-96,-3 13 75,-2-1-1,1 1 1,-2 0 0,0-1-1,-1 1 1,-1-4-75,1 8-59,-1 0-1,0 1 1,-1 0 0,0-1 0,0 2-1,-1-1 1,0 0 0,-1 1 0,-1-1 59,3 5-141,1 1 1,-1 0 0,0 0 0,0 1-1,-1-1 1,1 1 0,-1 0-1,1 0 1,-2 0 140,3 1-219,0 1-1,0-1 1,-1 1-1,1 0 1,0 0-1,0 1 1,0-1-1,-1 1 0,1-1 1,0 1-1,-1 0 1,1 0-1,0 0 1,-3 1 219,-9 6-1205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2.1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1 3712,'-9'5'467,"-16"12"751,18-12-1154,-4 3 281,1 0 0,0 0 0,-8 10-345,-14 17 543,2-1-94,-15 21-449,37-43 5,0 0 0,1 0 1,0 1-1,1 0 0,0 0 1,1 0-1,1 1-5,0-1 58,2 1 1,0-1-1,0 0 1,1 1-1,1-1 0,0 1 1,1-1-1,1 0 0,0 1 1,0-1-1,1 0 0,1 0 1,0 0-1,6 11-58,-6-16 77,0 0 1,1 0-1,-1 0 0,1 0 0,1-1 1,0 0-1,0 0 0,0-1 1,1 1-1,-1-1 0,2-1 0,-1 1 1,1-1-1,-1-1 0,1 1 1,1-1-1,-1-1 0,0 1 1,1-2-1,0 1 0,0-1 0,1 0-77,-3-1 77,0-1 0,0 1 0,0-2 0,1 1 0,-1-1 0,0 0-1,0 0 1,0-1 0,0 0 0,0 0 0,0-1-77,4-1 123,-1-1 0,0-1 1,0 0-1,0 0 1,-1-1-1,7-6-123,1-3 256,-1-1-1,0-1 1,-1 0 0,-1-1 0,-1 0-1,5-13-255,-11 21 90,-1-1-1,0 0 1,-1-1 0,-1 1-1,0-1 1,-1 0 0,0 0-1,-1 0 1,0-3-90,-1 8 43,-1-1 1,-1 1 0,1 0-1,-1 0 1,0 0 0,-1 0-1,0 0 1,0 1 0,-1-1-1,0 0 1,0 1 0,-1 0-1,0 0 1,0 0 0,-2-2-44,1 2-37,0 0 0,-1 1 1,0 0-1,0 0 0,0 0 1,0 1-1,-1 0 1,0 0-1,0 1 0,-1 0 1,1 0-1,-1 0 0,0 1 1,0 0-1,-5-1 37,12 4-83,0 0-1,1 0 0,-1-1 0,0 1 1,1 0-1,-1 0 0,0 0 1,1 0-1,-1 0 0,0 0 1,0 0-1,1 0 0,-1 0 0,0 0 1,1 1-1,-1-1 0,0 0 1,1 0-1,-1 0 0,1 1 1,-1-1-1,0 0 0,1 1 0,-1-1 1,1 1-1,-1-1 0,1 1 1,-1-1-1,1 1 0,-1-1 1,1 1-1,0-1 0,-1 1 0,1-1 1,0 1-1,-1 0 0,1-1 1,0 1-1,0 0 0,0-1 1,-1 1-1,1 0 0,0-1 1,0 1-1,0 0 0,0-1 0,0 1 1,0 0-1,0 0 84,3 13-1589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7.7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34 5632,'1'-5'769,"-1"-1"0,1 1 1,-1 0-1,3-5-769,-3 10 90,-1 0 1,1-1-1,0 1 1,0 0-1,0 0 0,-1 0 1,1 0-1,0 0 1,0-1-1,-1 1 0,1 0 1,0 0-1,0 0 0,-1 0 1,1 0-1,0 0 1,0 0-1,-1 0 0,1 0 1,0 0-1,0 0 1,-1 0-1,1 0 0,0 0 1,0 0-1,-1 0 1,1 0-1,0 0 0,0 1 1,-1-1-1,1 0 0,0 0 1,0 0-1,0 0 1,-1 0-1,1 1 0,0-1 1,0 0-91,-1 0 98,0 1 0,0-1 0,0 1 1,0-1-1,1 1 0,-1-1 0,0 1 0,0-1 0,1 1 1,-1 0-1,0-1 0,1 1 0,-1 0 0,1 0 1,-1 0-1,1 0 0,-1 0-98,-1 7 154,0-1-1,1 1 1,-1 6-154,-2 12 88,-17 114-1218,3 43 1130,17-109-656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8.3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227 202 6464,'-24'-47'4042,"21"43"-3814,0 0-1,0 1 0,-1-1 0,1 1 0,-1 0 1,0 0-1,0 0 0,0 0 0,0 1 0,-5-2-227,6 2 87,-1 0 1,0 1-1,0-1 0,0 1 0,0 0 0,0 0 1,0 1-1,0-1 0,0 1 0,0 0 0,0 0 0,0 0 1,-1 0-1,1 1 0,0 0 0,0 0 0,0 0 1,0 0-1,0 1 0,1-1 0,-1 1 0,0 0 1,-2 2-88,1-1-19,1 0 0,-1 1 0,1-1 0,0 1 0,0 0 0,0 1 0,1-1 0,-1 1 0,1-1 0,0 1 0,0 0 0,1 0 0,0 1 0,0-1 0,0 0 0,-1 3 19,2 5-38,-1-1 0,2 0 1,0 1-1,0-1 0,1 0 1,0 1-1,1-1 0,1 0 1,0 0-1,1 0 0,0-1 1,0 1-1,1-1 0,1 0 1,0 0-1,3 4 38,-5-10-2,0 0 1,1 1-1,0-1 1,-1-1-1,1 1 1,1-1-1,-1 1 1,1-2-1,0 1 1,-1-1-1,2 1 0,-1-2 1,0 1-1,5 1 2,-2-2 32,-1 0-1,1-1 1,-1 0 0,1 0-1,-1-1 1,1 0-1,0-1 1,-1 0-1,1 0 1,-1-1-1,4-1-31,-1 0 63,0-1 0,0 0 1,0-1-1,-1 0 0,0-1 0,0 0 0,0-1 0,-1 0 0,0 0 0,0-1 0,-1 0 1,0 0-1,0-1 0,-1 0 0,0-1 0,-1 0 0,0 0 0,0 0 0,-1-1 0,-1 1 0,0-1 1,0-1-64,0 2 28,-2 0 0,1 0 0,-2 0 0,1-1 0,-1 1 0,-1 0 1,0-1-1,0 1 0,-1-1 0,0 1 0,-1 0 0,0 0 1,-1 0-1,0 0 0,0 0 0,-1 0 0,-1 1 0,1 0 0,-2 0 1,1 0-1,-1 0 0,0 1 0,-1 0 0,-6-6-28,8 9-87,-1 1 0,0-1-1,1 1 1,-2 0 0,1 1 0,0-1-1,-1 1 1,-5-1 87,11 3-99,-1 0-1,0 0 0,0 1 1,0-1-1,0 1 0,0 0 1,0-1-1,0 1 1,0 0-1,0 0 0,0 0 1,0 1-1,0-1 0,0 0 1,0 1-1,1-1 1,-1 1-1,0-1 0,0 1 1,0 0-1,0 0 0,1 0 1,-1 0-1,0 0 1,1 1-1,-1-1 0,1 0 1,0 1-1,-1-1 0,1 1 1,0-1-1,0 1 1,0 0-1,-1 0 100,-4 17-1205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19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12 5472,'-10'-8'3431,"8"5"-2812,5 5 509,-2-1 136,-1-1-346,0 0 111,0 0-378,0 0-118,-8 122 208,4-35-733,1 167-709,4-201-88,-1-7 245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20.1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198 208 2240,'2'-11'687,"-1"1"1,0-1-1,-1 1 0,0-1 1,-1 1-1,0-1 0,0 1 1,-2 0-1,1-1 0,-1 1 1,0 0-1,-1 0 1,0 1-1,-1-1 0,0 1 1,0 0-1,-7-8-687,11 16 59,0 0 1,0-1 0,0 1-1,0 0 1,0 0-1,0 0 1,0 0-1,0 0 1,-1 0-1,1 0 1,0 0-1,-1 0 1,1 0 0,-1 1-1,1-1 1,-1 1-1,1-1 1,-1 1-1,1 0 1,-1-1-1,1 1 1,-1 0-1,1 0 1,-1 0-1,1 0 1,-1 0 0,0 0-1,1 1 1,-1-1-1,1 1 1,-1-1-1,1 1 1,-1-1-1,1 1 1,0 0-1,-1-1 1,1 1 0,0 0-1,0 0 1,-2 1-60,-2 3 73,0 1 1,0-1-1,0 1 1,0 0 0,1 0-1,0 0 1,1 0-1,-2 2-73,-4 13-43,0 0-1,1 1 0,1-1 0,1 1 0,1 1 0,1-1 1,-1 21 43,4-15 6,0 1 1,2-1 0,1 1-1,1-1 1,2 0 0,1 3-7,-4-21-1,1-1 0,0 1 0,1-1 0,-1 0 0,2 0 1,0 2 0,-3-9 6,-1 0 0,0 1 0,1-1 0,-1 0 1,1 0-1,0 0 0,0 0 0,0-1 1,0 1-1,0 0 0,0-1 0,0 0 0,1 1 1,-1-1-1,0 0 0,1 0 0,-1 0 1,1 0-1,-1-1 0,1 1 0,-1-1 0,1 1 1,0-1-1,2 0-6,-1-1 52,1 0 1,-1 0-1,0 0 0,1 0 1,-1-1-1,0 0 0,0 1 1,0-2-1,0 1 0,3-3-52,2-1 172,-1-1 1,1 0-1,6-8-172,-7 5 27,0 0 1,-1-1-1,0 1 1,0-2-1,-1 1 1,-1-1-1,1 1 1,-2-2-1,0 1 1,-1 0-1,0-1 1,0 1-1,-2-1 1,0 0-1,0-5-27,0-1-163,-2 0 0,0 0 1,-1 0-1,-1 0 0,-1 1 0,-1-1 0,0 1 0,-1 0 1,-1 0-1,-2-1 163,8 16-87,-1-1-216,1 0-1,-1 1 1,0-1-1,0 0 1,0 1 0,-1-1-1,1 1 1,-1 0-1,0 0 1,0 0-1,0 0 1,-3-2 303,-2 4-1588,8 7 39,9 9-1437,5 1 992,6 1-646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20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84 5728,'-7'-11'1992,"5"9"-1719,1-1 1,-1 1-1,0-1 0,0 1 1,0 0-1,0 0 0,0 0 1,0 0-1,-1 0 0,1 0 0,-1 1 1,1-1-1,-1 1 0,0-1-273,-4 0 204,1-1 0,-1 1 0,0 0 0,0 0 0,0 0 0,0 1 0,0 1 0,0-1 0,0 1 0,0 0 0,0 1 0,0-1 0,0 1 0,0 1 0,0-1 0,-7 4-204,7-3 22,-1 1 0,1 1-1,0-1 1,-1 1 0,2 1 0,-1-1-1,0 1 1,1 0 0,0 1 0,0 0-1,1 0 1,-1 0 0,1 0 0,0 2-22,-1 1-3,1 0 1,1 0 0,0 1 0,0-1-1,1 1 1,0 0 0,0 0-1,1 0 1,0 0 0,1 8 2,0-6-3,1 1-1,0-1 1,1 1 0,0 0 0,1-1 0,1 0-1,0 1 1,1-1 0,0 0 0,0-1 0,1 1-1,1-1 1,0 0 0,1 0 0,0-1 0,0 0-1,1 0 1,6 5 3,-9-10 52,0-1 0,1 1 0,-1-1 0,1 0 0,0-1 0,0 1 0,1-1 0,-1-1 0,1 1 0,-1-1 0,1 0 0,0 0 0,0-1 0,0 0-52,2 0 100,0-1 1,-1 0-1,1-1 1,0 0-1,0 0 1,-1 0 0,1-1-1,-1-1 1,0 0-1,5-1-100,-1-2 101,0 0-1,0-1 1,0 0 0,-1 0-1,0-1 1,-1-1-1,0 0 1,0 0-1,-1-1 1,0 0 0,-1-1-1,0 0 1,0 0-1,2-6-100,-5 6 42,0-1-1,0 1 1,-1-1-1,-1 0 0,0-1 1,0 1-1,-1 0 1,-1-1-1,0 1 0,-1-1 1,0 1-1,-1-6-41,0 9-29,-1 0 0,0 1 0,0-1-1,0 1 1,-1 0 0,0 0 0,-1 0-1,0 0 1,0 0 0,-1 1 0,0-1 0,0 1-1,-1 0 1,1 1 0,-1 0 0,-1 0-1,-6-5 30,6 6-176,0-1-93,-1 0 1,0 1-1,-1 0 0,0 0 269,8 4-83,0 0 0,0 1 1,0-1-1,-1 1 1,1-1-1,0 1 0,0-1 1,-1 1-1,1 0 0,0 0 1,0 0-1,-1-1 1,1 1-1,0 0 0,-1 1 1,1-1-1,0 0 0,-1 0 1,1 0-1,0 1 1,0-1-1,-1 1 0,1-1 1,0 1-1,0-1 0,0 1 1,0 0-1,0 0 0,0-1 1,0 1-1,-1 0 83,2 1-162,-1-1-1,1 0 0,-1 1 1,1-1-1,0 0 0,-1 1 1,1-1-1,0 0 0,0 1 1,0-1-1,0 0 0,0 1 1,0-1-1,1 1 0,-1-1 1,0 0-1,1 1 0,-1-1 1,1 0-1,-1 0 0,1 1 1,0-1-1,-1 0 0,1 0 1,0 0-1,0 1 163,16 22-3701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21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21 6464,'0'-1'144,"0"0"-1,1 0 1,-1 0 0,0 0 0,0 0 0,1 1 0,-1-1-1,0 0 1,1 0 0,-1 0 0,1 0 0,-1 1 0,1-1 0,0 0-1,-1 1 1,1-1 0,0 0 0,-1 1 0,1-1 0,0 1-144,2-4 616,-2 4 456,-2 20 1493,-6 30-1435,0-9-729,1 28-401,4 185-1456,12-85-3045,-6-121 2981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21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300 120 5984,'-6'-5'526,"0"1"-1,0 0 1,0 0 0,0 0 0,0 1 0,-1 0 0,1 0-1,-1 1 1,0-1 0,0 1 0,-7 0-526,9 1 132,1 0 0,-1 1 0,0 0 0,0 0 0,0 0 0,0 0 0,0 1 0,0 0 0,1 0 0,-1 0 0,0 1 0,1-1 0,-1 1 0,1 0 0,-1 0 0,1 1 0,0 0 0,-1 0-132,1 1 1,0-1 0,1 1 1,-1 0-1,1 1 1,0-1-1,0 1 0,0-1 1,1 1-1,-1 0 1,1 0-1,0 0 1,1 0-1,-1 0 0,1 1 1,0-1-2,-1 9-16,0-1 0,1 1 0,1 0 0,0-1 0,2 6 16,0 1-3,2 1-1,0-1 1,1 0 0,1-1-1,1 1 1,1-1 0,0 0 0,2-1-1,0 0 1,1-1 0,0 0 0,2 0-1,14 14 4,-22-26 7,1 0-1,-1 0 1,1-1-1,0 1 1,1-1-1,-1-1 1,1 1-1,0-1 1,-1 0-1,1-1 1,1 1-1,-1-2 1,0 1-1,0-1 1,1 0-1,-1 0 1,2-1-7,0 0 112,0-1 0,0 0 0,0 0 0,-1-1 0,1 0 0,0-1 1,-1 0-1,0 0 0,1-1 0,-1 0 0,-1 0 0,1-1 0,6-5-112,-3 1 100,0-1 0,0 0 0,-1-1 0,0 0 0,-1-1 0,0 0 0,-1 0 0,0-1 0,-1 0 0,0-1-100,0-2 61,-1 0 0,0 0 0,-1 0 0,-1-1 0,0 0 0,-1 0 0,-1 0 0,-1-8-61,0 15 15,-1 1 0,-1-1 0,0 0 0,0 1 0,-1-1 0,-1 1 0,1-1 0,-1 1 0,-1 0 0,0 0 0,0 0 0,-1 0 0,0 1 0,0 0 0,-1 0 0,0 0 0,0 1 0,-1 0 0,0 0 0,0 1 0,-1 0 0,0 0 0,0 0 0,0 1 0,-1 0-1,-8-3-14,-3 0-197,0 0-1,0 1 0,-1 1 0,0 1 0,0 1 0,0 0 0,-1 2 0,1 1 0,-1 0 0,1 2 0,-1 0 0,1 2 0,0 0 0,0 1 0,0 1 0,0 1 0,-4 3 198,17-6-773,0 1 0,1 0-1,-1 0 1,-4 4 773,-20 20-2165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1-08T23:41:17.2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24980 10578 912 0,'-35'0'340'0,"21"0"-264"0,-7 0-24 0,10 0 8 16,0 0-44-16,-6-6-4 0,-1 6-8 15,-7-10 4-15,-3 10-4 16,-7 0-12-16,-7 10 4 0,-11 12-60 16,0 15 36-16,0 20-24 15,4 12 32-15,10 19-24 16,14 12 24-16,14-3 8 16,22-15 12-16,17-13 16 15,22-25-8-15,17-22 32 16,7-32-24-16,3-27 56 15,12-26-40-15,-5-16 12 16,-6-8-28-16,-15-7 44 16,-13-1-32-16,-15 5 136 15,-14 11-92-15,-14 7 120 0,-17 19-112 16,-12 9-4 0,-13 22-48-16,-11 22-80 0,0 31 28 15,1 38-132-15,2 13 84 16,12 12-404-16,13 0 264 15,18-6-464 1</inkml:trace>
  <inkml:trace contextRef="#ctx0" brushRef="#br0" timeOffset="483.745">26716 10625 1164 0,'-14'-9'428'0,"7"9"-332"0,-7-3-24 16,3-4 12-16,-7 7-60 15,-6 0-20-15,-12 7-4 16,-2-4-80-16,-1 6 44 16,-11 7-32-16,-10 12 44 0,0 0 0 15,-3 16 16-15,3 9-28 16,7 10 20-16,11 22 4 16,14 6 12-16,17-10-12 0,18-2 8 15,18-17 64-15,17-18-32 16,14-22 52-16,11-31-48 15,15-26-8-15,20-30-12 16,-3-17-20-16,-11-12 4 16,-7-6 4-16,-21-7 0 15,-18 10 16-15,-10 12-8 16,-25 7 180-16,-21 9-100 16,-18 12 92-16,-24 7-100 15,-15 31-100-15,-6 29 8 16,-8 34-168-16,-17 37 100 0,3 35-452 15,7 22 300-15</inkml:trace>
  <inkml:trace contextRef="#ctx0" brushRef="#br0" timeOffset="1185.821">24677 12231 840 0,'-11'-19'312'0,"4"19"-244"0,-3-6-16 0,-1 6 92 0,-3 6-88 16,-11 3 16-16,-3 10-48 15,-7 6 4-15,-8 13-16 16,1 6-24-16,0 18 4 0,6 11-4 15,8 21 4-15,3 6 8 16,11 0 0-16,11-6 0 16,13-18 0-16,15-7 8 15,21-22-4-15,25-16 60 16,13-28-36-16,4-15-4 16,4-32-12-16,7-16 8 15,0-28-12-15,-11-3 16 0,-11 4-16 16,-9 2 40-1,-19-3-24-15,-17 16 84 16,-18 3-60-16,-11 6 76 0,-10 10-72 16,-10 15-36-16,-5 23-12 15,-2 30-200-15,-4 32 108 16,3 16-368-16,14 25 252 16,4 3-504-1</inkml:trace>
  <inkml:trace contextRef="#ctx0" brushRef="#br0" timeOffset="1487.493">26303 12387 1600 0,'-3'0'592'0,"3"-6"-460"0,-4 12-36 15,4-6 8-15,0 0-76 16,0 0-4-16,0 4-12 16,4 5-56-16,-4 10 28 15,-4 15-76-15,1 29 52 0,-1 25-80 0,0 28 68 16,1 19-112-16,-4 15 88 15,0-6-276 1,0-21 192-16</inkml:trace>
  <inkml:trace contextRef="#ctx0" brushRef="#br0" timeOffset="2117.807">24888 13836 1224 0,'-10'0'456'0,"6"-3"-356"0,1 6-28 0,-1-3 128 16,4 0-124-16,-3 6 32 16,-1-2-64-16,1 14-36 0,-1 17-8 15,1 18 8-15,3 19-4 0,0 26-12 16,7 8 4-16,0 1-24 16,3-7 16-16,8-21-240 15,3-7 136 1,4-25-356-16,7-13 264 0,-4-18-472 15</inkml:trace>
  <inkml:trace contextRef="#ctx0" brushRef="#br0" timeOffset="2618.469">26430 14310 1612 0,'-21'-3'596'0,"7"6"-464"0,-7 6-36 0,10 1-44 16,-7-4-48-16,-3 3-36 16,-3 1 16-16,-1 8-180 15,0 1 108-15,1 6-164 0,2 13 144 16,5 3-16-16,10-4 72 0,10-2-4 16,11 2 36-16,7-11 96 15,18-8-36-15,7-18 88 16,11-9-72-16,13-29 0 15,11-21-36-15,-7-7-12 16,-10-12-4-16,-15-1 72 16,-13 4-40-16,-26 6 112 15,-17 16-88-15,-21 6 64 16,-22 6-72-16,-13 22-72 16,-15 25 8-16,-13 16-188 15,-5 19 112-15,5 25-384 16,9 28 264-16,15 6-604 15</inkml:trace>
  <inkml:trace contextRef="#ctx0" brushRef="#br0" timeOffset="3051.828">24620 16229 944 0,'-10'-44'352'0,"-1"25"-276"0,8-6-20 15,-4 16 224-15,0-10-164 16,-4 6 124-16,0 4-144 16,1-4 20-16,-1 10-68 15,1 3-20-15,3 3-16 0,0 13-36 16,3 12 12-16,4 26-20 15,4 27 16-15,3 26-116 0,3 15 76 16,4 3-260 0,4-9 176-16,7-37-280 0,6-35 240 15,12-41-408 1</inkml:trace>
  <inkml:trace contextRef="#ctx0" brushRef="#br0" timeOffset="3226.356">25883 15721 1632 0,'-3'31'604'0,"13"10"-472"0,-6 47-32 0,-1-29-40 0,1 23-52 15,3 34-20-15,7 9 4 16,0 10-92-16,-3-19 52 15,-1-19-348-15,5-18 220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4.5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937 15 4480,'-2'-4'1274,"-4"-5"91,6 9-1335,0 0-1,0 0 1,0 0 0,-1-1 0,1 1 0,0 0 0,0 0 0,0 0 0,0 0 0,0 0 0,0 0 0,0 0-1,-1 0 1,1 0 0,0 0 0,0 0 0,0 0 0,0 0 0,0-1 0,0 1 0,-1 0 0,1 0 0,0 0 0,0 0-1,0 0 1,0 0 0,0 0 0,0 0 0,-1 1 0,1-1 0,0 0 0,0 0 0,0 0 0,0 0 0,0 0-1,0 0 1,-1 0 0,1 0 0,0 0 0,0 0 0,0 0 0,0 0 0,0 0 0,0 1 0,0-1 0,0 0-1,-1 0 1,1 0-30,-13 5 2763,9 0-2603,0 0 0,0 0 1,0 0-1,1 1 0,-1-1 0,2 1 0,-1 0 0,-1 3-160,-6 12 143,-61 135 475,12-26-564,-24 29-17,-10 1-37,-1-6 57,-34 58-23,-91 181-199,201-361 146,5-8-400,0-1-1,-2-1 1,-1 0 0,-7 7 419,22-28-115,0 0 1,0 0-1,0 0 1,0 0 0,0 0-1,-1 0 1,1 0-1,0-1 1,-1 1-1,1 0 1,-2 0 114,-4 0-853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4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1 105 5728,'35'-43'1840,"-34"42"-1774,0 0 1,0 0-1,-1 0 0,1 0 1,0 0-1,-1 0 1,1 0-1,0 0 1,-1 0-1,1-1 0,-1 0-66,1-1 129,0 0-1,1 0 1,-1-1-1,0 1 1,1 0-1,0 0 0,0 1 1,0-1-1,0 0 1,0 0-1,0 1 1,3-2-129,-2 1 295,-2 2-232,-1 1-1,0 0 1,0-1 0,1 1-1,-1 0 1,1-1 0,-1 1-1,0 0 1,1-1 0,-1 1 0,1 0-1,-1 0 1,1-1 0,-1 1-1,0 0 1,1 0 0,-1 0-1,1 0 1,-1 0 0,1 0-1,-1 0 1,1 0-63,0 1 47,0-1 0,0 1 1,1 0-1,-1 0 0,0 1 0,-1-1 0,1 0 0,0 0 0,0 0 0,0 1 0,-1-1 1,1 1-48,7 12 105,-1 1-1,-1 0 1,1 4-105,40 113 190,82 215-1334,-24-99-638,-56-140 1148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2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4576,'0'4'277,"0"-4"-242,0 0-1,0 0 1,0 0-1,0 0 1,0 0 0,0 1-1,0-1 1,0 0-1,0 0 1,0 0-1,1 0 1,-1 0-1,0 0 1,0 1-1,0-1 1,0 0-1,0 0 1,0 0-1,0 0 1,0 0-1,0 0 1,0 1-1,-1-1 1,1 0-1,0 0 1,0 0-1,0 0 1,0 0-1,0 0 1,0 1-1,0-1 1,0 0 0,0 0-1,0 0 1,0 0-1,0 0 1,-1 0-1,1 0 1,0 0-1,0 0 1,0 0-1,0 1 1,0-1-1,0 0 1,0 0-1,-1 0 1,1 0-1,0 0 1,0 0-1,0 0 1,0 0-1,0 0 1,0 0-1,-1 0 1,1 0-1,0 0 1,0 0 0,0 0-35,-2 0 130,1 2 16,0 0-1,1 0 1,-1 0-1,1 1 1,-1-1-1,1 0 1,0 0-1,0 1 1,0-1-146,-1 7 509,0 9-99,0-1 1,1 0-1,1 10-410,0 7 150,4 113-1265,14 59 1115,-14-163-874,7 62-3606,-8-67 2459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5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7296,'-8'3'2720,"8"-3"-2112,8 34-192,2-27 288,7 6-480,6-6 544,4 6-448,15-18 64,-1 2-224,18-22-320,5 5 96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1377 6880,'-11'-17'2229,"8"6"-1349,2 1-793,-1-5 509,0 0-1,1 1 1,1-1-1,1-1-595,1-126 2539,5-63-953,17-264 630,16 163-1703,-35 275-503,-4 27-9,0-10 0,2 1 0,0-1-1,0 1 1,1 0 0,0 0-1,4-7 0,-8 20 1,1 0-1,-1-1 0,0 1 1,0 0-1,0-1 0,0 1 1,0 0-1,0-1 1,1 1-1,-1 0 0,0 0 1,0-1-1,0 1 0,1 0 1,-1 0-1,0-1 0,0 1 1,1 0-1,-1 0 0,0 0 1,0-1-1,1 1 0,-1 0 1,0 0-1,1 0 0,-1 0 1,0 0-1,1 0 0,-1 0 1,0 0-1,1 0 0,-1 0 1,0 0-1,1 0 0,-1 0 1,0 0-1,1 0 0,-1 0 1,0 0-1,1 0 1,-1 0-1,0 0 0,1 1 0,9 12 34,-7-8-24,3 6-28,0 0 0,0 0 0,-1 1 0,-1 0 0,0 0 0,1 6 18,-1-3-31,63 253-2228,1 76 2259,-23-106-189,-41-220 203,35 166 105,-22-116-1,19 43-118,-34-105 16,13 30 101,-14-33-101,1 0 0,-1-1 0,1 1 0,0-1 0,-1 1 0,1-1 0,0 0 0,0 0 0,1 0 0,0 1-16,-3-3 8,1 1-1,-1-1 0,1 0 0,0 1 1,-1-1-1,1 0 0,-1 0 0,1 0 1,0 1-1,-1-1 0,1 0 0,0 0 0,-1 0 1,1 0-1,0 0 0,0 0 0,-1 0 1,1 0-1,0 0 0,-1 0 0,1-1 1,-1 1-1,1 0 0,0 0 0,-1-1 1,1 1-1,0 0 0,-1-1 0,1 1 0,-1-1 1,1 1-1,-1-1 0,1 1 0,-1-1 1,1 1-1,-1-1-7,3-2 22,-1 0 1,0-1-1,0 1 0,0-1 1,-1 1-1,1-2-22,11-31 165,-2 0 1,-2 0-1,2-22-165,0 2 85,22-109 37,-4 13 167,10-7-289,-10 63 171,4 2-1,27-51-170,-27 76 124,2-4-120,1-12-4,-31 70-48,0 0 0,-2 0 0,3-12 48,-6 25-109,1-1-1,-1 1 0,0 0 0,0-1 0,1 1 0,-2 0 0,1-1 1,0 1-1,0 0 0,-1 0 0,1-1 0,-1 1 0,0 0 0,0 0 0,0-2 110,-5-6-928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6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88 106 6464,'-41'-101'6650,"41"101"-6627,-1 0-1,1-1 1,0 1-1,0 0 1,0 0-1,0 0 1,0-1-1,0 1 1,0 0-1,0 0 1,0 0-1,-1 0 1,1-1-1,0 1 1,0 0-1,0 0 1,0 0-1,-1 0 1,1 0-1,0 0 1,0-1-1,0 1 1,0 0-1,-1 0 1,1 0-1,0 0 0,0 0 1,0 0-1,-1 0 1,1 0-1,0 0 1,0 0-1,-1 0 1,1 0-1,0 0 1,0 0-1,0 0 1,-1 0-1,1 0 1,0 0-1,0 0 1,0 0-1,-1 0 1,1 1-1,0-1 1,0 0-1,0 0 1,0 0-1,-1 0 1,1 0-1,0 1 1,0-1-1,0 0 1,0 0-1,0 0-22,-10 17 454,5-1-409,1 0-1,0 0 1,1 1 0,1-1-1,0 1 1,1 10-45,0-6-1,-5 120-776,8 9 777,10 143-2323,-7-200 1097,2 36-3830,23 124 5056,-27-238-885,0 0 0,5 11 885,-8-26-50,0 1 0,0 0 0,0 0 0,1 0 0,-1 0 0,0-1 0,1 1 1,-1 0-1,0 0 0,1-1 0,-1 1 0,1 0 0,-1-1 0,1 1 0,-1 0 0,1-1 0,0 1 0,-1-1 0,1 1 1,0-1-1,-1 1 0,1-1 0,0 1 0,0-1 0,0 1 50,0-2-98,0 1 0,0-1 0,0 0 0,0 1 0,0-1 0,0 0 0,0 0 0,-1 1-1,1-1 1,0 0 0,0 0 0,-1 0 0,1 0 0,0-1 98,0 1-115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8:56.7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167 1 7392,'33'2'5449,"0"2"-3637,-12-1-1515,1-1 1,2-1-298,-10-1 51,-1 0 1,1 1 0,0 1 0,11 3-52,-16-3 16,-1 1-1,0 0 0,0 1 1,0 0-1,0 0 0,-1 0 1,1 1-1,4 4-15,6 7 4,0 1 0,-1 0 0,13 17-4,43 63-100,-43-56 7,-4-5-147,-1 1 0,-1 2 0,-3 0 0,-1 1 0,11 33 240,-13-23-87,-3 2 0,-3-1 0,-1 2 0,2 41 87,-10-53 9,-1 0 1,-3 0-1,-1 0 0,-2 0 0,-1 0 0,-7 21-9,1-21-67,-1 0 1,-2 0 0,-2-1-1,-2-1 1,-1-1 0,-2 0 0,-14 17 66,25-41-47,-1-1 0,-1 0 0,0-1 0,0 0 0,-2 0 0,1-1 0,-1-1 0,-1-1 0,0 0 0,0-1 0,-1 0 0,-15 5 47,18-9 13,-1 0 1,0 0-1,0-1 0,1-1 1,-2 0-1,1-1 1,0-1-1,0 0 0,0-1 1,0 0-1,0-1 1,0-1-1,0 0 1,1-1-1,-13-5-13,0-4-170,1 0 0,1-2 0,0 0-1,1-2 1,0 0 0,2-2 0,0 0 0,1-2 0,1 0 0,1-2 170,-1-4-3984,14 19 1040,11 9 224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9:04.9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81 6560,'-2'-1'298,"0"1"1,0-1-1,-1 0 0,1 0 1,0-1-1,0 1 0,0 0 1,0-1-1,0 0 1,0 1-1,1-1 0,-1 0 1,1 0-1,-1 0 0,1 0 1,-1 0-1,1 0 1,0 0-1,0-1-298,-1 1 95,1 0 0,-1 0 1,1 0-1,-1 0 0,0 0 0,1 0 1,-1 1-1,0-1 0,-1 0 0,1 1 1,0 0-1,0-1 0,0 1 0,-1 0 0,1 0 1,-1 1-1,1-1 0,-1 0 0,1 1-95,-4-2 140,-1 1 0,1 1 0,0-1 0,0 1 0,0 0 0,-1 1 0,-1 0-140,-3 1 45,0 1-1,1 0 1,-1 0-1,1 1 1,-1 1-1,1 0 1,0 0-1,1 1 1,0 0-1,-1 1-44,-10 9-36,0 1 0,1 0-1,-13 17 37,18-16-38,0-1 0,1 2 0,2 0 0,-1 0 1,2 1-1,1 0 0,1 1 0,0 0 0,1 0 0,2 1 0,0 0 0,1 2 38,0 1-85,2 1 0,1-1 0,0 1-1,2 0 1,1-1 0,1 1 0,2-1 0,0 0 0,1 0 0,5 8 85,-8-23-19,1 0 1,1 0 0,0-1-1,0 1 1,1-1 0,0 0-1,1-1 1,0 1 0,0-1-1,1-1 1,0 0 0,8 6 18,-11-9 8,1 0 0,0-1 0,0 0 0,0 0 0,0 0 0,1-1 0,-1 0 0,1 0 0,-1-1 0,1 1 0,0-2 0,0 1 0,-1-1 1,1 0-1,0 0 0,0-1 0,0 1 0,-1-2 0,1 1 0,3-2-8,0-1 61,1-1 0,0 0 0,-1 0-1,0-1 1,-1 0 0,1-1 0,-1 0 0,0-1 0,-1 0 0,0 0 0,3-5-61,11-13 116,-2-1 0,-1-1 1,3-8-117,-7 11 71,-1-1 0,-1 0 0,-2-1 0,0 0 0,2-14-71,-10 27 87,1-1 1,-2 0-1,0 1 1,-1-1-1,-1 0 1,0 0-1,-1 0 1,0 0-1,-1 0 0,-1 0 1,-2-6-88,-3-3 87,0 2 0,-1-1-1,-1 1 1,-1 0 0,-1 1 0,-1 1 0,-15-19-87,20 30-102,-1-1 1,0 2-1,0-1 1,-1 1 0,0 0-1,-1 1 1,1 0-1,-1 1 1,0 0-1,-11-3 102,17 7-177,-1 0-1,1 1 1,0 0-1,0 0 1,-1 0-1,1 1 1,0 0-1,-1 0 1,1 0-1,-1 0 1,1 1-1,-1 0 178,2 0-255,0 0-1,0 1 1,1 0-1,-1-1 1,0 1-1,1 0 1,-1 1 0,1-1-1,0 1 1,0-1-1,0 1 1,0 0-1,0 0 1,1 0-1,-1 1 1,1-1-1,-1 1 256,-17 35-4997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9:05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407 129 6560,'-19'-21'2117,"18"19"-2028,0 1 1,0-1-1,0 1 0,0-1 0,0 1 0,0-1 1,1 0-1,-1 0 0,0 1 0,1-1 1,0 0-1,-1 0 0,1 1 0,0-1 1,0-1-90,0 2 66,0-1 1,0 1 0,0-1-1,-1 1 1,1-1 0,0 1-1,-1 0 1,1-1 0,-1 1-1,1 0 1,-1-1 0,0 1-1,1 0 1,-1 0 0,0 0-1,0-1-66,-8-5 378,0 1-1,0 0 0,0 0 1,-1 1-1,1 0 0,-1 1 1,0 0-1,-6-1-377,9 3 39,-1 0-1,0 0 1,0 1 0,0 0-1,0 1 1,0 0 0,0 0 0,0 1-1,0-1 1,0 2 0,0-1-1,1 1 1,-1 1 0,0-1 0,1 1-1,0 0 1,-1 1 0,1 0-1,1 0 1,-1 1 0,0-1 0,1 1-1,0 1 1,0-1 0,1 1-1,0 0 1,-3 4-39,-3 7-45,2 1 0,-1 0 0,2 0 0,1 0 0,0 1 0,1 1 0,1-1 0,1 1 0,0 0 0,2 0 0,0 9 45,1-1-177,1 1 0,2 0 0,1 0 0,1-1 1,1 1-1,2-1 0,7 19 177,-8-31-56,0-1 0,0-1 0,1 1 0,1-1 0,1-1 0,0 1 0,1-2 0,0 1 0,5 4 56,-8-11 5,-1 0 1,1 0-1,-1-1 0,1 0 0,1 0 0,-1-1 0,1 0 1,0 0-1,0-1 0,0 0 0,0 0 0,0-1 0,1 0 1,-1-1-1,1 1 0,0-2 0,-1 1 0,4-1-5,0-1 95,1-1 0,0-1 0,-1 1 0,1-2 0,-1 0 0,0 0 0,0-1 0,-1-1 0,1 0 0,-1 0 0,-1-1 0,1-1 0,-1 0 0,0 0 0,-1-1 0,0 0 0,0 0-1,3-7-94,-3 4 43,0 1-1,-1-2 0,-1 1 0,0-1 0,-1 0 0,0-1 1,-1 1-1,-1-1 0,0 0 0,-1 0 0,0-1 1,-1 1-1,-1-1 0,0 1 0,-1-1 0,-1-4-42,0 2-2,-2 1 0,0-1 0,-1 1 0,0 0 0,-2 0 0,0 0 0,0 1 0,-2 0 0,0 0 0,0 1 0,-1 0 0,-1 0 0,-10-10 2,17 21-123,-1-1 1,1 1 0,-1-1-1,0 1 1,0 0 0,-1 0-1,1 1 1,0-1 0,-1 1-1,1 0 1,-1 0 0,0 1-1,0 0 1,0-1 0,0 1 122,1 1-206,0 0 0,0 0 1,0 0-1,1 1 0,-1-1 0,0 1 1,0 0-1,1 0 0,-1 0 0,1 0 1,-1 1-1,1-1 0,-1 1 0,1 0 1,0 0-1,0 0 0,0 1 0,0-1 1,-2 4 205,-28 31-5040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9:06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391 186 6304,'-30'-70'3338,"27"62"-3043,-1 0-1,0 0 1,-1 0-1,0 0 0,0 1 1,-1 0-1,0 0 1,0 0-1,0 1 0,-7-6-294,8 9 109,1 0 0,-1 0 0,1 0 0,-1 0-1,0 1 1,0 0 0,0 0 0,0 0 0,0 0 0,-1 1-1,1 0 1,0 0 0,-1 0 0,-2 1-109,0 0 80,1 1-1,-1-1 1,0 1 0,1 1 0,-1 0 0,1 0-1,0 0 1,0 1 0,0 0 0,-1 0-80,-1 2 5,0 0 1,0 1-1,1 0 1,-1 0 0,1 1-1,0 0 1,1 0-1,0 1 1,0 0 0,0 0-1,1 1 1,1 0-1,-1 0 1,2 0 0,-2 3-6,1 4-60,0 1 1,1-1 0,1 1 0,0 0 0,1 1 0,1-1 0,1 0 0,1 6 59,1 7-157,2 0 1,1-1-1,1 1 1,4 8 156,-5-20-52,2 0-1,0 0 1,0-1-1,2 0 1,0 0 0,1-1-1,12 15 53,-16-24 14,1 0-1,-1 0 0,1-1 1,1 0-1,-1 0 1,1 0-1,8 3-13,-11-6 59,1 0 0,0 0-1,1-1 1,-1 0 0,0-1 0,0 1-1,1-1 1,-1 0 0,1-1-1,-1 0 1,1 0 0,0 0-59,3-1 75,1-1 1,-1-1-1,1 1 1,-1-2-1,0 1 1,0-1-1,0-1 1,-1 0-1,0 0 1,0-1-1,0 0 1,0-1-1,5-5-75,7-8 131,-1 0 0,-2-1-1,0-1 1,10-17-131,-8 9 79,-1-1-1,-2 0 1,7-18-79,-17 31 26,0 0 0,-1-1-1,-1 1 1,0-1 0,-2 0-1,0 0 1,-1-6-26,-1 16-34,-2 0 1,1 1 0,-1-1-1,0 0 1,-1 1-1,0-1 1,0 1-1,-1-1 1,0 1 0,0 0-1,-1 0 1,0 0-1,0 1 1,-1-1 0,-5-4 33,9 9-73,-1 1 0,0 0 1,0 0-1,-1 0 1,1 0-1,0 0 1,-1 0-1,1 1 1,-1-1-1,1 1 1,-1 0-1,0-1 1,0 1-1,1 1 0,-1-1 1,0 0-1,0 1 1,0-1-1,0 1 1,0 0-1,0 0 1,0 0-1,0 0 1,-2 1 72,0 0-212,1 0 0,0 1 0,-1 0 0,1-1 0,0 1 1,0 1-1,0-1 0,0 1 0,1-1 0,-1 1 0,1 0 0,-1 0 1,1 1-1,0-1 0,0 1 0,0 0 212,-7 13-1544,0 0-1,0 1 1,2 0-1,0 0 1,0 5 1544,-16 50-1995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9:06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 31 7968,'-27'-31'6741,"27"32"-6663,0-1 0,-1 1-1,1-1 1,-1 1 0,1-1 0,0 1 0,-1-1 0,1 1 0,0-1 0,-1 1-1,1-1 1,0 1 0,0-1 0,0 1 0,-1 0-78,-1 19 74,0 0 0,1-1 0,1 1 0,1 0 0,1-1 0,1 5-74,1 22-23,50 758-3857,-45-660 1360,-5-88 403,1-19-2016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2.2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43 182 5312,'-5'0'607,"0"0"0,1 0 0,-1-1 1,0 0-1,1 0 0,-1 0 0,-1-1-607,6 2 85,0 0 0,0 0 0,-1 0 0,1 0-1,0 0 1,0 0 0,0 0 0,-1-1 0,1 1-1,0 0 1,0 0 0,0 0 0,0 0 0,0 0-1,-1 0 1,1 0 0,0-1 0,0 1 0,0 0-1,0 0 1,0 0 0,0 0 0,0-1 0,-1 1-1,1 0 1,0 0 0,0 0 0,0-1 0,0 1-1,0 0 1,0 0 0,0 0 0,0 0 0,0-1-1,0 1 1,0 0 0,0 0 0,0 0 0,0-1-85,7-5 1644,13-4-942,22 0-370,15 1-332,23-6 84,12-5 126,0-4 1,62-26-211,-90 24 43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3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287 100 3648,'-25'-59'4437,"24"57"-4287,0-1 1,0 1-1,0 0 0,0 0 0,0-1 1,-1 1-1,1 0 0,-1 0 0,1 1 0,-1-1 1,0 0-1,0 0 0,1 1 0,-1-1 1,0 1-1,-1-1 0,1 1 0,0 0 1,0 0-1,-1 0 0,1 0 0,0 1 1,-1-1-1,1 0 0,-1 1 0,1 0 0,-1 0 1,1-1-1,-2 2-150,-3-1 157,0 1 1,0 0-1,0 0 0,1 0 1,-1 1-1,0 0 0,1 1 1,-1 0-1,1 0 1,-5 3-158,1 0 6,1 1 0,0 0 1,0 1-1,0 0 0,1 0 1,1 1-1,0 0 0,0 1 1,0-1-1,1 1 0,1 0 1,0 1-1,0 0 0,1-1 1,0 1-1,0 3-6,1-5-16,1 0 1,0 1 0,0-1-1,1 1 1,0 0-1,1-1 1,0 1-1,1 0 1,0 0 0,0-1-1,1 1 1,0-1-1,1 1 1,0-1-1,0 0 1,1 0-1,0 0 1,1-1 0,3 6 15,-2-6 18,0 0 1,1 0 0,1-1 0,1 3-19,-6-8 22,-1 0-1,1 0 1,0 0 0,0 0-1,-1-1 1,1 1 0,0-1-1,1 1 1,-1-1-1,0 0 1,0 0 0,0-1-1,1 1 1,-1-1 0,0 1-22,1-2 75,0 1 0,0-1-1,0 1 1,0-1 0,-1 0 0,1-1 0,0 1 0,-1-1 0,1 1 0,-1-1 0,1 0 0,1-2-75,1 0 132,1-1-1,-2-1 1,1 1-1,0-1 1,2-3-132,-2 0 21,0 1 0,-1-2 0,0 1 0,0 0 1,-1-1-1,0 0 0,-1 0 0,0 0 0,0 0 0,-1-1 0,-1 1 1,0-1-1,0 1 0,-1-1 0,0 1 0,-1-1 0,0 1 1,-1-1-1,0 1 0,0 0 0,-1 0 0,-1 0 0,0 0 0,0 0 1,-1 1-1,0-1 0,0 1 0,-1 1 0,-3-4-21,8 10-84,-1 1 0,0-1 0,1 1 0,-1 0 0,0-1 0,0 1 0,0 0 0,0 0-1,0 0 1,0 0 0,0 1 0,-2-1 84,4 1-53,-1-1 0,1 1 0,-1 0 0,1 0-1,0 0 1,-1 0 0,1 0 0,-1 0 0,1 0 0,0 0-1,-1 0 1,1 1 0,-1-1 0,1 0 0,0 0 0,-1 0-1,1 0 1,-1 1 0,1-1 0,0 0 0,-1 0 0,1 1-1,0-1 1,-1 0 53,1 1-101,-1 0-1,1 0 1,0-1-1,0 1 1,0 0-1,0 0 1,-1 0-1,1-1 1,0 1-1,0 0 1,0 0-1,0-1 1,1 1-1,-1 0 1,0 0-1,0 0 1,0-1-1,1 1 1,-1 0 101,1 2-338,1 0-1,0 1 1,-1-1-1,1 0 1,0 0-1,1 0 1,-1-1 0,0 1-1,1-1 1,-1 1-1,4 1 339,15 15-1482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8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0 4896,'-27'3'1824,"27"-3"-1440,0 9-96,5-6 704,3 2-608,6-1 960,-1-1-736,11 2 480,-3-2-640,11-6 32,5 3-288,4-5-96,4 2-64,2-6-1312,-1 6 704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2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10 196 5824,'-10'16'2144,"10"-16"-1664,13 12-128,-7-12 416,-1 0-480,8-8 800,9 4-608,6-17 64,-1 5-352,19-16-32,4 7-96,18-10-1728,-4 6 896,8-4-3488,2 12 2368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3.4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243 37 5472,'-6'-12'1182,"5"10"-821,-1-1 0,1 1 0,0 0 0,0 0 0,-1 0 1,0-1-1,-1 0-361,3 2 111,-1 1 1,0-1-1,0 1 1,0-1 0,0 0-1,0 1 1,0 0-1,0-1 1,0 1 0,-1 0-1,1-1 1,0 1-1,0 0 1,0 0-1,0 0 1,0 0 0,0 0-1,0 0 1,-1 0-1,1 1 1,0-1-112,-11 3 427,-1 1-1,1 0 1,0 1 0,0 0-1,0 1-426,-9 4 390,14-7-370,0 1 1,0 0-1,1 1 1,-1-1-1,1 1 1,0 0-1,0 1 1,1 0-1,0 0 1,0 0-1,0 0 1,1 1-1,-1 0 1,2-1-1,-1 2 1,1-1-1,0 0 1,0 1-1,1-1 1,0 1-1,1 0 1,-1 2-21,1 1-93,0 1 0,0-1 0,1 1 0,1-1 0,0 0 0,0 1 0,1-1 0,0 0 0,1 0 0,1 0 0,0 0 0,0 0 0,1-1 0,0 0 0,2 3 93,24 28-656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3.7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213 1 6464,'-3'0'262,"1"0"-1,0 0 1,-1 0 0,1 0-1,-1 0 1,1 1 0,-1-1-1,1 1 1,0-1 0,-1 1 0,1 0-1,0 0 1,0 0 0,-1 0-1,1 1-261,-35 23 1786,27-17-1033,-5 2-462,0 1 0,1 1 0,1 0-1,0 1 1,-5 7-291,13-15-3,1 1-1,0 1 0,0-1 1,0 1-1,1-1 0,0 1 0,0 0 1,1 0-1,0 0 0,0 1 0,1-1 1,0 0-1,0 1 0,0 5 4,1-4-68,1 0 0,-1 0 0,1 0 0,1 0 0,0 0 0,0 0 0,1-1 0,0 1 0,0-1 0,1 0 0,0 0 0,0 0 0,1 0 0,0-1 0,1 1 0,-1-1 0,1-1 0,1 1 0,-1-1 0,1 0 0,0-1 0,1 1 0,-1-1 0,1-1 0,0 0 0,0 0 0,1 0 0,1 0 68,-1-2-360,0 1 0,1-1 0,-1-1 0,1 1 0,-1-2 0,1 1 0,-1-1 0,1-1 0,-1 0 0,1 0 0,-1-1 0,9-2 360,27-8-1322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4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65 4064,'0'-1'104,"-1"1"0,1-1 0,0 1 0,0 0 0,0-1 0,0 1 1,-1-1-1,1 1 0,0-1 0,0 1 0,0-1 0,0 1 0,0-1 0,0 1 0,0-1 0,0 1 1,1-1-1,-1 1 0,0-1 0,0 1 0,0 0 0,0-1 0,1 1 0,-1-1-104,2-2 1046,-4 7 994,-4 12-1483,1 0 1,0 0 0,2 0-1,-1 1 1,1 6-558,2-15 33,-2 13-6,1 1-1,2 0 1,0-1 0,1 1-1,3 15-26,-3-32 31,0 0 0,0 0-1,0 0 1,1 0 0,0-1-1,0 1 1,0 0 0,1-1 0,-1 0-1,1 0 1,0 1 0,3 1-31,-4-4 34,0 0 1,0 0 0,0 0 0,0-1-1,0 1 1,1-1 0,-1 1 0,0-1-1,1 0 1,-1 0 0,1 0 0,0 0 0,-1 0-1,1-1 1,0 1 0,0-1 0,-1 0-1,1 0 1,0 0 0,0 0 0,-1 0-1,1 0 1,2-1-35,3-2 91,0 1 0,-1-1 0,1 0-1,-1-1 1,0 0 0,0 0 0,0-1-1,-1 1 1,1-1 0,-1-1 0,0 1-1,-1-1 1,1 0 0,3-7-91,3-3 10,-1-1 1,-1 0-1,-1-1 1,0-1-1,2-9-10,-4 9-370,-2 1-1,0-1 1,-1 0 0,-1 0 0,0-7 370,-3 13-1163,1 0 1,-1 0-1,-1 0 1,0 1-1,-2-4 1163,1 12-3493,1 7 1093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4.5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7 392 7232,'-5'-24'2314,"5"23"-2242,0 0 0,0 1 1,0-1-1,0 0 0,0 0 0,0 0 0,0 0 0,0 0 0,0 0 0,0 1 0,0-1 0,0 0 0,1 0 0,-1 0 0,0 1 0,1-1 0,-1 0-72,0 0 64,1 1 0,-1 0 0,0-1 0,0 1 0,0 0 0,0 0 0,0-1-1,0 1 1,0 0 0,0 0 0,0-1 0,0 1 0,0 0 0,0-1 0,0 1 0,0 0 0,0-1 0,0 1-1,0 0 1,0 0 0,0-1 0,0 1 0,0 0 0,-1 0 0,1-1 0,0 1 0,0 0 0,0 0 0,0-1-1,-1 1 1,1 0 0,0 0 0,0 0 0,0-1 0,-1 1 0,1 0 0,0 0 0,0 0 0,-1 0 0,1 0-64,0 33 1808,8 234-1497,-1-190-173,3 0-1,11 38-137,-18-104 65,-2-4 58,1 1-1,0-1 0,1 0 1,1 3-123,-4-10 5,0 0 0,0 0 0,0 0 0,0 0 0,0 0 0,0 0 0,0 0 0,0 0 0,0 0 0,0 0 0,0 1 0,0-1 0,0 0 0,0 0 0,0 0 0,0 0 0,0 0 0,0 0 0,0 0 0,0 0 0,0 0 0,0 0 0,0 0 0,0 0 0,0 0 0,0 0 0,0 1 0,0-1 0,0 0 0,0 0 0,0 0 0,1 0 0,-1 0 0,0 0 0,0 0 0,0 0 0,0 0 0,0 0 0,0 0 0,0 0 0,0 0 0,0 0 0,0 0 0,0 0 0,0 0 0,1 0 0,-1 0 0,0 0 0,0 0 0,0 0 0,0 0 0,0 0 0,0 0 0,0 0 0,0 0 0,0 0 0,0 0 0,0 0 0,0 0 0,0 0 0,1-1-5,1-6 199,1-24 43,-1-166 77,-2 29-280,5 83-151,5 0 0,14-59 112,-16 106-95,2 0 0,5-12 95,-11 40-8,0 0 0,1 0-1,0 0 1,0 1 0,1 0 0,0 0 0,1 0-1,0 1 1,0 0 0,5-4 8,-10 11-2,0-1 1,0 1 0,0-1-1,0 1 1,0-1 0,0 1-1,1 0 1,-1 0-1,1 0 1,-1 0 0,1 1-1,-1-1 1,1 1 0,-1-1-1,1 1 1,-1 0 0,1 0-1,1 0 2,-2 1-1,0-1 0,-1 1-1,1-1 1,0 1 0,0 0-1,-1 0 1,1 0 0,-1 0-1,1 0 1,-1 0 0,1 0-1,-1 0 1,1 0 0,-1 1 0,0-1-1,0 1 1,0-1 0,0 1-1,0-1 1,0 1 0,0 0-1,-1-1 1,1 1 0,0 0-1,-1 0 1,1 0 1,0 5-59,0 0 0,0 0 0,0 0 0,-1 0 0,0 1 0,0-1 0,-1 0 0,0 0 0,0 0 0,0 0 0,-3 7 59,-5 11-530,-1 1 0,-8 12 530,7-14-339,3-6 158,-19 39-1098,23-50 847,0 0 1,0-1 0,-1 0 0,0 0 0,0 0-1,-6 5 432,3-7-692,3-6-278,5 0 823,0 1-1,0 0 1,0-1 0,0 1 0,0 0 0,0-1 0,0 1 0,1 0-1,-1 0 1,0-1 0,1 1 0,-1 0 0,1 0 0,0-1 147,12-19-2549,4 3 778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4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6304,'22'-12'2336,"-22"12"-1824,18 8-128,-13-8 1344,0 4-1024,-5-4 1120,0 0-1024,0 0 544,0 0-769,0 5-223,0 1-224,0 8-256,0-2 64,0 8 96,4 0 0,1 4-1791,8 1 991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5.2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 4320,'-3'15'1600,"3"-15"-1248,-14 20-96,14-6-2944,3-3 1408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5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6 159 7808,'-1'8'632,"-3"18"1675,4-25-2238,0-1-1,0 1 1,0 0-1,0 0 0,0 0 1,0 0-1,0-1 1,0 1-1,0 0 1,1 0-1,-1 0 1,0-1-1,1 1 0,-1 0 1,0 0-1,1-1 1,-1 1-1,1 0 1,-1-1-1,1 1 1,0-1-1,-1 1 0,1-1 1,-1 1-1,2 0-68,4 1 99,-1 0 0,1 0-1,0-1 1,0 1 0,0-1-1,1-1 1,-1 1 0,0-1-1,0 0 1,0-1 0,0 1-1,4-2-98,1 0 44,1 0 0,-1 0 1,0-1-1,0-1 0,0 0 0,-1-1 0,1 1 0,-1-2 0,0 0 0,-1 0 0,1-1 0,-1 0 0,-1 0 0,1-1 1,2-3-45,-3 0 87,0 1 1,0-1 0,5-11-88,-11 19 67,0-1-1,-1 1 1,0 0-1,1-1 1,-1 1-1,0-1 1,-1 1-1,1-1 1,-1 1-1,1-1 1,-1 0-1,0 1 1,-1-1-1,1 0 1,0 1 0,-1-1-67,0 3 54,1 0 0,0 0 1,-1 0-1,1-1 1,-1 1-1,1 0 1,-1 0-1,0 0 1,1 0-1,-1 0 1,0 1-1,0-1 0,1 0 1,-1 0-1,0 0 1,0 1-1,0-1 1,0 0-1,0 1 1,0-1-1,-1 1-54,0-1 62,0 0 0,0 1 0,-1 0 0,1-1 0,0 1 0,0 0 0,-1 0-1,1 0 1,0 0 0,0 1 0,-1-1-62,-3 1 41,1 1 1,-1 0-1,1-1 0,-1 2 0,1-1 1,0 1-1,0 0 0,-3 2-41,0 2-8,0 0-1,0 0 1,1 1-1,0 0 1,0 0-1,1 0 1,0 1 0,1 0-1,0 0 1,0 1-1,1 0 1,0-1-1,1 1 1,-1 5 8,1-3-23,1 0 1,0 0-1,1 0 1,0 0-1,1 0 0,0 1 1,1-1-1,1 0 1,0 0-1,0 0 0,1 0 1,1 1 22,-1-6-144,0-1 0,0 1 0,0-1 1,1 0-1,-1 0 0,1 0 0,1-1 1,-1 1-1,1-1 0,0 0 0,0 0 0,1-1 1,0 0-1,-1 0 0,1 0 0,0-1 1,1 1-1,-1-1 0,1-1 0,-1 1 0,1-1 1,0-1-1,0 1 0,0-1 0,3 0 144,-1-1-645,0 0 0,0-1-1,-1 0 1,7-2 645,35-8-1749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5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223 101 7136,'-1'-12'877,"1"9"-544,0-1-1,0 0 1,0 1-1,0-1 1,1 1-1,-1-1 1,1-1-333,0 1 288,-1 0 1,1 0-1,-1 0 1,0 0-1,0-1 0,-1-2-288,1 6 100,0 0 0,-1-1 0,1 1 0,0 0 0,-1 0 0,1 0-1,-1 0 1,1-1 0,-1 1 0,1 0 0,-1 0 0,0 0 0,1 0 0,-1 0-1,0 0 1,0 0 0,0 1 0,0-1 0,0 0 0,0 0 0,0 1 0,0-1 0,0 1-1,0-1 1,-1 1 0,1-1 0,0 1 0,0 0 0,0-1 0,-1 1 0,1 0-100,-4 0 120,0-1 0,0 2 1,1-1-1,-1 0 1,0 1-1,0 0 0,0 0 1,1 0-1,-1 1 1,1 0-1,-1 0 0,-2 2-120,-1 0 81,1 1-1,-1 0 1,1 0-1,1 1 1,-1 0-1,1 0 0,-1 2-80,-2 4-15,-1 0-1,2 1 0,0-1 1,0 2-1,1-1 0,1 1 1,0 0-1,-1 7 16,5-12-22,0-1 0,0 1-1,1 0 1,0-1 0,0 1 0,1 0-1,0 0 1,0-1 0,3 9 22,-3-13-3,1 0 0,0-1 0,1 1 1,-1 0-1,1 0 0,-1-1 0,1 1 1,0-1-1,0 0 0,1 1 0,-1-1 0,1 0 1,0 0-1,-1-1 0,1 1 0,0 0 1,1-1-1,-1 0 0,0 0 0,1 0 1,-1 0-1,4 1 3,-1-2 21,1 1-1,0-1 1,0 0 0,-1 0 0,1-1-1,0 0 1,0 0 0,0-1 0,2 0-21,12-1 15,36-4 48,-44 4-47,1 0 0,-1 0 1,0 2-1,1 0 0,-1 0 0,0 1 0,11 2-16,-22-2 19,1-1 0,-1 1-1,0 0 1,0 0-1,0 0 1,0 0-1,0 0 1,0 0-1,0 1 1,0-1-1,-1 1 1,1-1-1,0 1 1,-1 0-1,1-1 1,-1 1 0,0 0-1,1 1-18,-1-1 30,-1-1 1,1 1-1,-1 0 0,1 0 1,-1-1-1,0 1 0,1 0 1,-1 0-1,0 0 0,0-1 1,-1 1-1,1 0 0,0 0 1,0-1-1,-1 1 0,1 0 1,-1 0-1,0-1 0,1 1 1,-1-1-1,0 1 0,0 0 0,0-1 1,-1 1-31,-8 11 107,-1-1 0,0 0 0,0-1 0,-2 0 0,1-1 1,-10 6-108,-13 7 51,-2-2 1,0-1-52,11-6-79,0 0-2945,-21 7 3024,41-20-995,6-1 933,0 0-1,0 0 0,0 0 0,0 0 0,0 0 0,0 0 0,0 0 1,0 0-1,0-1 0,0 1 0,0 0 0,1 0 0,-1 0 0,0 0 0,0 0 1,0 0-1,0 0 0,0 0 0,0 0 0,0 0 0,0 0 0,0 0 1,0 0-1,0-1 0,0 1 0,0 0 0,0 0 0,0 0 0,0 0 1,0 0-1,0 0 0,0 0 0,0 0 0,0 0 0,0 0 0,0-1 0,0 1 1,0 0-1,0 0 0,0 0 0,0 0 0,0 0 0,0 0 0,0 0 1,0 0-1,0 0 0,0 0 0,-1 0 0,1 0 0,0 0 0,0 0 1,0-1-1,0 1 0,0 0 0,0 0 0,0 0 0,0 0 0,0 0 0,0 0 1,0 0-1,0 0 0,-1 0 0,1 0 63,21-12-4779,14 2 1489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6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24 5888,'0'-1'353,"-1"-1"1,0 0 0,-1 1-1,1-1 1,0 1 0,0 0-1,-1-1 1,1 1 0,0 0-1,-1-1 1,1 1-1,-1 0 1,0 0 0,0 0-354,-1 0 192,-1 0 0,1 1 1,0-1-1,0 1 1,-1 0-1,1 0 0,0 0 1,-1 0-1,1 0-192,-13 2 118,0 1 0,0 0 0,1 1 0,0 1-1,-1 0 1,2 1 0,-1 1 0,1 0 0,0 1-1,0 0 1,1 1 0,0 1 0,1 0 0,0 1-1,1 0 1,-7 9-118,7-8-27,0 1-1,1 1 1,1 0-1,0 0 1,1 0-1,1 1 1,0 0-1,1 1 1,1 0-1,0 0 1,1 0 0,1 0-1,1 0 1,0 1-1,1-1 1,0 3 27,2-12-6,-1 0 1,1 0-1,1 0 0,-1 0 1,1-1-1,0 1 1,3 6 5,-3-9 11,0-1 1,-1 0-1,1 1 1,1-1-1,-1 0 1,0 0-1,1 0 1,-1 0-1,1-1 1,0 1-1,0-1 0,0 0 1,0 1-1,1-1 1,0 0-12,0 0 56,1-1 0,0 1 0,0-1 1,0 0-1,0 0 0,0-1 0,0 1 0,0-1 0,0 0 1,0-1-1,0 1 0,0-1 0,1 0-56,5-2 82,1 0-1,-1 0 0,1-1 1,9-6-82,-7 3 52,-1-1 1,0-1 0,-1 1-1,0-2 1,0 0-1,-1 0 1,0-1-1,-1-1 1,-1 1 0,1-2-1,-2 1 1,6-11-53,-8 12 37,0 0 1,-1 0-1,-1 0 1,1-1 0,-2 0-1,0 0 1,0 0-1,-1 0 1,0-1-1,-1 1 1,-1 0 0,0-1-1,0 1 1,-2 0-1,1-1 1,-2 0-38,1 7 1,0-1 0,0 1-1,-1 0 1,0 0 0,0 0 0,-1 0 0,0 1 0,0-1 0,0 1-1,-1 0 1,1 0 0,-1 1 0,-1-1-1,3 2-77,0 1 0,0-1 0,0 1 0,-1 0-1,1 0 1,-1 0 0,0 0 0,1 1 0,-1 0 0,0 0 0,0 0 0,0 0 0,0 0-1,0 1 1,0-1 0,0 1 0,0 0 0,0 0 0,0 1 0,0-1 0,0 1 0,-2 1 77,4-1-130,-1 0 1,1 0 0,0 0 0,-1 1 0,1-1-1,0 1 1,0-1 0,-1 1 0,1 0 0,1 0 0,-1 0-1,0 0 1,0 0 0,1 1 0,-1-1 0,1 0-1,0 1 1,-1 0 129,-5 24-906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6.8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42 7232,'7'-24'2314,"-7"24"-2255,0-1 0,0 1 0,0 0 0,1-1-1,-1 1 1,0 0 0,0-1 0,0 1 0,0-1 0,0 1-1,0 0 1,0-1 0,0 1 0,0-1 0,0 1-1,0 0 1,0-1 0,0 1 0,0 0 0,0-1 0,0 1-1,-1-1 1,1 1 0,0 0 0,0-1 0,0 1-1,-1 0 1,1-1 0,0 1 0,0 0 0,-1 0 0,1-1-1,0 1 1,0 0 0,-1 0 0,1-1 0,0 1-1,-1 0 1,1 0-59,0 0 22,0 0 1,0 0-1,0 0 0,0 0 0,0 0 0,0 0 0,0 0 1,0 0-1,0 0 0,1 0 0,-1 0 0,0 0 0,0 0 0,0-1 1,0 1-1,0 0 0,0 0 0,0 0 0,0 0 0,0 0 1,0 0-1,0 0 0,0 0 0,1 0 0,-1 0 0,0 0 1,0 0-1,0 0 0,0 0 0,0-1 0,0 1 0,0 0 0,0 0 1,0 0-1,0 0 0,0 0 0,0 0 0,0 0 0,0 0 1,0 0-1,0 0 0,0-1 0,0 1 0,0 0 0,0 0 0,0 0 1,0 0-1,0 0 0,0 0 0,0 0 0,0 0 0,0 0 1,0 0-1,0 0 0,-1-1 0,1 1 0,0 0 0,0 0 1,0 0-1,0 0 0,0 0 0,0 0 0,0 0 0,0 0-22,-5 29 1488,3 12-1465,3 36-23,1-13 41,-3-23-24,0-11-41,2 1 1,0 0 0,3 7 23,-4-37 9,0 0-1,0-1 1,1 1 0,-1 0-1,0-1 1,0 1 0,0 0-1,0 0 1,1-1 0,-1 1-1,0 0 1,1-1 0,-1 1-1,0-1 1,1 1 0,-1 0-1,1-1 1,-1 1 0,1-1-1,-1 1 1,1-1 0,0 1-1,-1-1 1,1 0 0,0 1-9,-1-1 16,1 0 1,0 0-1,0 0 1,0-1 0,-1 1-1,1 0 1,0 0-1,-1 0 1,1-1 0,0 1-1,0 0 1,-1-1 0,1 1-1,0-1 1,-1 1-1,1-1 1,-1 1 0,1-1-1,0 0-16,4-4 114,-1 0-1,1-1 0,-1 0 0,0 0 1,-1 0-114,11-21 286,-1-1 1,-2 0 0,4-18-287,-1 5 39,8-12-39,-16 40 3,1 0-1,0 0 1,1 0-1,1 1 1,8-10-3,-14 18-7,1 1 1,0-1-1,0 0 1,0 1 0,0 0-1,0 0 1,1 0-1,0 0 1,-1 1 0,1 0-1,2-1 7,-6 3 1,1-1-1,-1 1 1,1 0-1,0 0 1,-1 0 0,1-1-1,-1 1 1,1 1-1,0-1 1,-1 0-1,1 0 1,-1 1-1,1-1 1,-1 1-1,1-1 1,0 1-1,0 0 7,0 1 1,-1-1-1,1 0 1,-1 1-1,1-1 1,-1 1 0,1-1-1,-1 1 1,0 0-1,0-1 1,0 1-1,0 0 1,0 0-1,0 0 1,-1 0-1,1 0-7,3 11 21,0 0 1,-1 1-1,-1-1 0,1 11-21,0 59-21,-2-49-219,0-9-601,-1-10-124,0 1-1,2 0 0,0 0 1,0 0-1,2 1 966,4 4-1765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3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1 5216,'0'0'97,"-1"0"0,1 0 1,0 0-1,0 0 0,-1 0 1,1-1-1,0 1 0,0 0 1,-1 0-1,1 0 0,0 0 1,0 0-1,-1 0 0,1 1 0,0-1 1,0 0-1,0 0 0,-1 0 1,1 0-1,0 0 0,0 0 1,-1 0-1,1 0 0,0 0 1,0 1-1,0-1 0,-1 0 0,1 0 1,0 0-1,0 0 0,0 1 1,0-1-1,-1 0 0,1 0 1,0 0-1,0 1 0,0-1 1,0 0-1,0 0 0,0 1 0,0-1 1,0 0-1,0 0 0,0 1 1,0-1-1,0 0 0,0 0 1,0 1-1,0-1 0,0 0 1,0 0-1,0 1-97,1 19 643,1-6 0,4 157 1000,-1-71-1510,-5-83-174,3 59-448,2-1 1,8 25 488,-3-53-800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7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0 296 6816,'5'22'3008,"-4"-18"-2727,0 0 0,0 1 0,0-1 0,0 0-1,1 0 1,0 0 0,0 0 0,0-1 0,0 1 0,0 0-1,1-1 1,0 1-281,-1-2 58,0 1-1,0-1 0,0 0 1,1 0-1,-1 0 1,0 0-1,1 0 0,0-1 1,-1 1-1,1-1 1,0 0-1,0 0 0,0 0 1,0 0-1,0 0 1,0 0-58,2-1 74,-1 0 0,1 0 1,-1 0-1,1 0 0,-1-1 1,1 1-1,-1-1 0,0 0 1,1-1-1,1 0-74,7-4 108,-1 0 1,0-1-1,0 0 1,0-1-1,-1 0 1,-1-1 0,2-1-109,6-6 59,-1-2 1,0 0 0,-2-1 0,0 0 0,-1-1 0,-1-1-1,-1 0 1,0-1 0,7-21-60,-17 36 70,1 0 0,-1 0 0,-1 0 0,1-1 0,-1-2-70,-1 7 47,0 1 1,0-1-1,0 1 0,0-1 0,-1 1 0,1-1 1,-1 1-1,1 0 0,-1-1 0,0 1 1,0 0-1,0-1 0,0 1 0,-1 0 0,1 0 1,0 0-1,-1 0 0,0 0-47,1 0 55,-1 0 0,0 1 0,0-1 1,0 0-1,0 1 0,0-1 0,0 1 0,0 0 0,-1 0 0,1 0 0,0 0 0,-1 0 1,1 0-1,-1 1 0,1-1 0,-1 1 0,1-1 0,-3 1-55,2 0 38,-1 1-1,0-1 1,0 1-1,1 0 1,-1 0 0,0 0-1,1 1 1,-1-1-1,1 1 1,-1 0-1,-1 1-37,-4 3 4,1 0 0,0 1-1,0 0 1,1 0 0,0 1-1,0 0 1,1 0 0,-4 6-4,-2 7-33,0 1 0,2 0 0,0 0 0,1 1 0,0 6 33,-1 9-64,1 1-1,-2 29 65,9-53-7,1 0-1,1 1 1,0-1-1,1 10 8,0-20 4,-1 1-1,2 0 1,-1-1 0,0 1-1,1-1 1,0 1-1,0-1 1,1 0-1,0 0 1,0 0-1,0 0 1,0 0-1,2 1-3,-1-2-18,0 0 0,0-1 0,0 1-1,1-1 1,-1 0 0,1-1-1,0 1 1,-1-1 0,1 1 0,0-1-1,1-1 1,-1 1 0,0-1-1,1 0 19,4 0-294,-1 0-1,1 0 0,-1-1 0,1-1 0,-1 0 0,1 0 1,6-2 294,56-13-1344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7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440 132 5632,'1'-12'1490,"-1"8"-1101,1 0-1,-1 0 1,0 0 0,0 1-1,-1-1 1,1 0-1,-1 1 1,0-1 0,0 0-1,0 1 1,-1-2-389,0 0 290,-1 1 0,0-1 0,0 0 0,0 1 0,0 0 0,-1 0 0,0 0-1,0 0 1,0 1 0,0-1 0,0 1 0,-1 0 0,0 1 0,1-1 0,-3 0-290,0 0 124,-1 1 0,1 0 0,-1 0 0,0 0 0,0 1 0,0 0 0,0 1 0,0 0 0,0 0 0,-7 2-124,3-1 55,0 1-1,0 0 1,0 1-1,1 0 1,-1 1-1,1 1 1,0-1-1,0 2 1,-9 5-55,8-1-14,0 0 0,0 0 0,1 1 0,1 1 0,0 0 0,0 0 0,1 1 0,1 0 0,0 1 0,1-1 0,0 2 0,1-1 0,-2 9 14,2-2-59,0 0 1,2 0-1,0 0 1,1 1-1,1-1 0,2 1 1,0-1-1,1 1 1,2 10 57,-1-19-252,1 1 0,0-1-1,0 0 1,2 0-1,2 4 254,-4-10-272,1 0 0,-1 0 0,2 0-1,-1 0 1,1-1 0,0 0 0,0 0-1,1 0 1,3 1 272,26 20-1210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8.1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166 125 8224,'-2'-11'1326,"2"10"-1078,0 1 0,0-1 0,0 0 0,0 0 0,0 1 1,0-1-1,-1 0 0,1 0 0,0 1 0,0-1 0,-1 0 0,1 1 0,-1-1 0,1 0 0,0 1 0,-1-1-248,0 0 274,-1 1-1,1-1 1,0 1-1,-1 0 1,1-1-1,0 1 1,-1 0-1,1 0 1,0 0-1,-1 0 1,-1 0-274,-3 0 32,-1 1 1,0-1 0,0 1 0,0 0 0,0 1 0,1 0 0,-1 0 0,1 0 0,-1 1 0,-3 2-33,6-3-24,-1 1 0,1 0 0,0 0 0,0 1 0,0-1 0,1 1 0,-1 0 0,1 0 1,0 0-1,0 0 0,0 0 0,0 1 0,1 0 0,-1 2 24,0 1-7,1 0 0,0 0-1,0 0 1,1 1 0,0-1 0,0 0 0,1 1-1,0-1 1,1 1 0,-1-1 0,3 7 7,-1-4-7,1 0 0,0-1 0,0 1 1,1-1-1,0 0 0,1 0 1,0 0-1,5 6 7,-7-12 1,1 1-1,-1-1 1,1 0 0,0 0-1,0 0 1,1-1 0,-1 1-1,1-1 1,-1 0 0,1-1 0,0 1-1,1-1 0,-2 0 7,0-1 1,0 0-1,0 0 0,0 0 0,0 0 0,0-1 0,0 0 0,0 0 1,0 0-1,1 0 0,-1 0 0,0-1 0,0 0 0,0 0 0,0 0 0,2-1-7,0-1 26,0 0 0,-1 0 0,1-1-1,-1 1 1,0-1 0,0 0-1,0 0 1,-1-1 0,1 0-1,1-3-25,6-7 104,-1-1-1,8-15-103,-12 17 50,0 1-1,0-1 1,-1 0-1,-1-1 1,0 0-1,1-11-49,-5 18 1,0-1-1,0 1 0,-1-1 0,0 1 0,0-1 0,-1 1 0,0-1 1,-1 1-1,0-1 0,0 1 0,0 0 0,-5-8 0,4 10-17,0-1 0,-1 1 1,0 0-1,-1 0 0,1 0 0,-1 0 0,0 1 0,-1 0 1,1 0-1,-1 0 0,0 1 0,0-1 0,-1 1 17,3 2-88,0 0 0,0 0 0,0 0 0,0 1 0,0-1 0,0 1 0,0 0-1,0 0 1,-1 1 0,1-1 0,0 1 0,-1 0 0,1 0 0,0 0 0,-1 1 0,1-1-1,0 1 1,0 0 0,-1 0 0,1 1 0,0-1 0,0 1 0,-1 1 88,0 0-269,0 0 0,0 0 1,0 1-1,1-1 0,-1 1 0,1 0 0,-1 1 269,4-3-169,-1 1 0,1-1-1,-1 0 1,1 0-1,0 1 1,0-1-1,0 1 1,0-1-1,0 1 1,0-1-1,1 1 1,-1 0-1,1-1 1,0 1-1,-1 0 1,2-1-1,-1 2 170,7 28-1402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8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5888,'31'-13'1898,"-23"8"-1135,-6 3-519,0 0 0,0 0 1,0 0-1,1 1 0,-1-1 0,1 0 0,-1 1 1,1 0-1,0-1-244,-2 2 60,0 0 0,0-1 0,-1 1 0,1 0 0,0-1 0,0 1 0,0 0 0,-1 0 0,1 0 0,0 0 0,0 0 0,0 0 0,0 0 0,-1 0 0,1 0 0,0 1 0,0-1 0,0 0 0,-1 0 0,1 1 0,0-1 0,0 0 0,-1 1-1,1-1 1,0 1 0,-1-1 0,1 1 0,0-1 0,-1 1 0,1 0 0,-1-1 0,1 1 0,-1 0 0,1-1 0,-1 1 0,1 0 0,-1-1 0,0 1 0,1 0 0,-1 0-60,4 11 111,-1 0 0,-1 0 0,0 0-1,0 0 1,-1 9-111,-2 63 308,1-60-220,-1-1-35,-7 137 1307,7-142 281,7-40-845,-2 3-556,14-47-179,3 0-1,3 2 0,4-3-60,-22 54-87,1 1 0,0 0-1,1 0 1,8-9 87,-12 16-184,1 0-1,0 0 1,0 0 0,0 0 0,0 1-1,1 0 1,0 0 0,0 1 0,0 0 0,2-1 184,-6 3-154,1 0 0,-1 0 0,1 1 1,-1-1-1,1 1 0,-1 0 0,1 0 1,-1-1-1,1 2 0,-1-1 0,1 0 1,-1 0-1,1 1 0,-1-1 0,1 1 1,1 1 153,1 0-432,-1 0 1,1 1 0,-1-1 0,0 1 0,0 0 0,0 1 0,0-1-1,1 2 432,17 18-1402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8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0 418 6304,'1'0'52,"0"-2"345,1 0-1,0-1 1,-1 1 0,1 1 0,0-1-1,0 0 1,1 0 0,-1 1-1,0-1 1,0 1 0,1 0 0,-1-1-1,1 1 1,-1 1 0,1-1 0,0 0-397,7 0 622,1 0 0,-1 1 0,3 1-622,29-2 464,-26 0-434,0-1 1,0-1-1,0 0 0,0-1 0,-1-1 1,0 0-1,0-1 0,0-1 0,-1 0 0,0-1 1,0-1-1,0-1-30,6-6 61,-1-1 1,0 0-1,-2-1 0,12-16-61,-18 21 86,-2-1-1,0 0 0,0 0 1,-1-1-1,1-5-85,-7 14 144,1 0 0,-1-1 0,0 1 0,0-1 0,-1 0 0,0 1 0,0-1 0,-1 0 0,0 0 0,0 0 0,0 0 0,-1 1 0,0-1 0,-1 0-144,2 5 35,0 1 1,0 0 0,-1-1-1,1 1 1,0 0 0,-1 0-1,1-1 1,-1 1 0,1 0-1,-1 0 1,0 0-1,0-1 1,1 1 0,-1 0-1,0 0 1,0 0 0,0 1-1,0-1 1,0 0-1,0 0 1,-1 0 0,1 1-1,0-1 1,0 1 0,0-1-1,-1 0-35,0 2 14,0-1-1,1 0 0,-1 0 0,0 1 1,1-1-1,-1 0 0,0 1 0,1 0 1,-1-1-1,1 1 0,-1 0 0,1 0 1,-1 0-1,1 0 0,-1 0 0,1 0 1,-1 1-14,-6 6-21,1 0 1,0 1 0,0-1 0,1 1-1,-5 10 21,0 2-28,1 2-1,1-1 1,1 1 0,1 1-1,0 5 29,0 8-25,1 1 0,-1 37 25,6-45-7,1 0-1,1 1 0,1-1 0,2 0 1,6 22 7,-7-40-186,1 0 0,0 0 0,1 0 0,1-1 0,0 0 0,6 11 186,-7-16-290,0 1 0,0-1 0,1 0-1,0 0 1,0-1 0,0 0 0,0 0 0,1 0-1,0-1 1,0 0 0,2 1 290,36 13-1541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39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6400,'1'-2'248,"0"-3"642,1 0 1,0 0 0,0 0-1,0 1 1,1-1 0,0 0-891,-2 4 83,-1 0 1,1 0 0,0 1 0,-1-1 0,1 0 0,0 1-1,-1-1 1,1 0 0,0 1 0,0-1 0,0 1 0,0 0 0,-1-1-1,1 1 1,0-1 0,0 1 0,0 0 0,0 0 0,0 0-1,0-1 1,0 1 0,0 0 0,0 0 0,0 0 0,0 1-1,0-1 1,0 0 0,0 0 0,0 0 0,0 1 0,0-1 0,0 0-1,0 1 1,0 0-84,28 13 27,-2 2 0,0 1-1,-1 1 1,0 2 0,6 7-27,73 74 4,-53-49-1844,2-3 1,35 24 1839,-43-40-1317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0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294 83 4800,'-19'-12'1846,"-1"1"1,0 0-1,0 2 0,-3-1-1846,16 8 166,0 0 0,1 0 0,-1 0-1,0 1 1,0 0 0,0 0 0,0 1 0,0 0-1,0 0 1,0 1 0,0 0 0,0 0-1,0 0 1,-7 3-166,10-2 0,-1 1 0,0 0 0,1 0 0,0 0 0,0 0 0,0 0 0,0 1 0,0 0 0,1 0 0,-1 0 0,0 2-26,-1 0 0,2 0 0,-1 1 0,1-1 0,0 1 0,0 0 0,1 0 0,0 0 1,0 0-1,1 0 0,-1 0 0,2 0 0,-1 1 0,1-1 0,0 0 0,1 3 26,0 3-33,0 0 0,1-1 1,1 1-1,0-1 0,1 1 0,0-1 1,1 0-1,5 10 33,-7-18 12,-1 0 0,1 1 0,0-1 0,0 0 0,1-1 0,-1 1 0,1-1 0,0 1 0,0-1 0,0 0 0,0 0 0,1-1-1,-1 1 1,2-1-12,0 1 27,1-1 0,0 0-1,0 0 1,0-1-1,0 0 1,0 0-1,0 0 1,0-1-1,6-1-26,-2 0 32,-1 0-1,0-1 1,1 0-1,-1-1 1,0 0 0,-1 0-1,1-1 1,-1-1-1,1 0 1,-1 0-1,-1 0 1,1-1-1,-1-1 1,2-1-32,-3 1 15,0-1 1,-1 0 0,0 0-1,0 0 1,-1-1-1,0 0 1,-1 0 0,0 0-1,0 0 1,0-1-1,-2 0 1,1 1 0,-1-3-16,-1 4-2,0 0 1,-1 0-1,0 0 1,0 1 0,-1-1-1,0 0 1,-1 0 0,0 0-1,0 0 1,0 1-1,-3-7 2,2 8-71,0 0 0,0 1 0,0-1-1,-1 0 1,0 1 0,0 0-1,0 0 1,-1 0 0,1 0-1,-1 1 1,0 0 0,-1 0 0,1 0-1,-1 0 72,3 3-133,0 0 0,0 0-1,0 0 1,0 0 0,0 0-1,0 0 1,0 1 0,-3-1 133,-19 3-736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0.7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63 6304,'-5'-23'2032,"5"22"-2003,0 1 1,0 0-1,0 0 0,0-1 1,0 1-1,0 0 1,0 0-1,0-1 1,0 1-1,0 0 0,0 0 1,0-1-1,0 1 1,0 0-1,0 0 1,-1-1-1,1 1 1,0 0-1,0 0 0,0 0 1,0-1-1,-1 1 1,1 0-1,0 0 1,0 0-1,0 0 0,-1-1-29,-6-3 344,2 0 50,-1 1 1,1-1-1,-1 1 1,0 1-1,1-1 0,-1 1 1,0 0-1,-1 1 1,0-1-395,1 1 132,0 0 0,0 1 0,-1-1 0,1 2 0,0-1 1,0 0-1,0 1 0,0 1 0,0-1 0,0 1 0,0 0 1,0 0-1,0 0-132,0 2 18,0-1 0,0 1 1,0 1-1,1-1 1,-1 1-1,1 0 0,0 0 1,1 1-1,-1-1 0,1 1 1,-2 3-19,1 0-30,0 1 1,0 0-1,1 1 1,0-1-1,1 1 1,0 0-1,1-1 1,0 1-1,0 0 1,2 0 0,-1 1-1,1-1 1,1 0-1,1 10 30,0-7-321,1 0 0,0 0-1,0 0 1,2-1 0,0 1-1,0-1 1,1 0 0,1-1 0,0 1-1,1-1 1,3 4 321,16 13-1205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1.0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205 28 5312,'-12'-11'1701,"9"7"1360,2 3-2934,-1-1 1,0 1-1,0 0 0,1 0 0,-1 0 0,0 0 0,0 0 0,0 0 0,0 1 0,-1-1 0,1 0 0,0 1 1,0 0-1,0 0 0,0-1 0,0 1 0,-1 0 0,1 1 0,0-1 0,0 0 0,0 1 0,0-1 0,0 1-127,-5 0 104,0 1 0,0 0 0,0 0 0,1 0 0,-1 1 0,-2 2-104,2 0-7,1-1 0,-1 1-1,1 1 1,0-1 0,1 1 0,0 0 0,0 1-1,0-1 1,0 1 0,1 0 0,0 0 0,1 0-1,0 1 1,0-1 0,0 1 0,1 0 0,0 2 7,-2 5-10,2 1 1,0 0-1,0 1 1,2-1 0,0 0-1,1 0 1,0 0 0,2 3 9,-1-8-4,0 1 0,1-1 0,1 0-1,0 0 1,0 0 0,1 0 0,1 0 0,0-1 0,0 0 0,4 3 4,-7-8-35,0-1 0,1 0 0,0-1 0,0 1 0,0-1 0,0 1 0,0-1 0,1 0 0,-1-1 0,1 1 0,0-1 0,0 0 1,0 0-1,0 0 0,0-1 0,0 0 0,0 0 0,1 0 0,-1-1 0,0 0 0,0 0 0,1 0 0,-1 0 0,2-1 35,2-1-416,0-1-1,-1 1 1,6-4 416,-12 6-63,39-16-865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1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113 21 5632,'-20'0'1834,"20"-1"-1800,-1 1 0,1 0 0,-1 0 0,1 1-1,-1-1 1,1 0 0,0 0 0,-1 0-1,1 0 1,-1 0 0,1 0 0,0 0 0,-1 1-1,1-1 1,0 0 0,-1 0 0,1 1-1,0-1 1,-1 0 0,1 1 0,0-1-34,-12 9 678,1 0 0,-5 7-678,11-12 100,1 1-1,0-1 0,0 1 1,1 0-1,0 1 0,0-1 1,0 0-1,0 1 0,1 0-99,-1 4 78,0 0 0,1 0 0,1 1-1,-1-1 1,2 1 0,-1-1 0,2 1-1,-1-1 1,1 1 0,1-1 0,0 0-1,0 1 1,1-1 0,1 0 0,-1 0-1,5 7-77,-4-10 121,0 0-1,0 0 0,1 0 1,0 0-1,0-1 0,0 0 1,1 0-1,0 0 0,0-1 1,1 0-1,-1 0 0,1-1 0,0 0 1,0 0-1,1 0 0,-1-1 1,1 0-1,0 0 0,0-1 1,0 0-1,7 0-120,-5-1 59,0-1-1,0 0 1,0-1 0,0 0 0,0 0-1,0-1 1,0-1 0,-1 1 0,1-2-1,-1 1 1,0-1 0,0-1 0,0 0 0,0 0-1,-1 0 1,0-1 0,0-1 0,0 1-59,5-6-144,0-1 0,-1 0 1,0-1-1,-1-1 1,0 1-1,-1-2 0,-1 1 1,0-1-1,3-12 144,-4 6-941,-1-1 0,0-1 941,-3 8-1277,0-1 0,2 1 0,0 0 1,1 1-1,2-3 1277,-1 4-1600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85 5632,'-9'-12'2112,"9"12"-1664,0-8-96,0 4 704,4 4-640,1-8 544,3 4-544,2-4 256,-1 3-384,4-7-96,6 4-96,4 1-96,4 2 32,0 2-128,5 3 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1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32 153 6656,'5'-6'1955,"-1"8"-308,-3-1-1405,0 1-1,-1-1 0,1 1 1,-1-1-1,1 1 0,-1-1 1,0 1-1,1-1 0,-1 1 1,0 1-242,-2 19 863,0 0 0,-3 14-863,-3 24 354,-1 53-121,-11 227 275,20-332-406,0-1 0,1 1 0,-1 0 0,2 3-102,-2-11 6,0 0 0,0 0-1,0 0 1,0 0 0,0 0-1,0 1 1,0-1-1,0 0 1,0 0 0,0 0-1,0 0 1,0 0-1,1 0 1,-1 0 0,0 1-1,0-1 1,0 0 0,0 0-1,0 0 1,0 0-1,0 0 1,0 0 0,0 0-1,1 0 1,-1 0 0,0 0-1,0 0 1,0 0-1,0 1 1,0-1 0,0 0-1,1 0 1,-1 0-1,0 0 1,0 0 0,0 0-1,0 0 1,0 0 0,0 0-1,1 0 1,-1 0-1,0-1 1,0 1 0,0 0-1,0 0 1,0 0 0,0 0-1,0 0 1,1 0-1,-1 0 1,0 0 0,0 0-1,0 0 1,0 0-1,0 0 1,0-1 0,0 1-1,0 0 1,0 0 0,0 0-1,1 0 1,-1 0-1,0 0 1,0 0 0,0-1-6,10-22 319,23-82 277,14-88-596,-24 89 166,5 0 0,9-12-166,-31 99-40,2 0-1,0 0 1,1 0 0,5-5 40,-11 16-22,1 1 0,0-1 1,1 1-1,-1 0 0,1 0 1,0 1-1,0 0 1,1 0-1,-1 0 0,1 0 1,0 1-1,0 0 0,2-1 22,-7 3 3,1 1 0,-1-1 0,0 1 0,1-1 0,-1 1 0,1 0 0,-1-1 0,1 1 0,-1 0 0,1 0 0,-1 0 0,1 0 0,-1 0 0,1 0 0,-1 1 0,1-1 0,-1 0-1,0 1 1,1-1 0,-1 1 0,1 0 0,-1-1 0,0 1 0,0 0 0,1 0 0,-1 0 0,0 0 0,0 0 0,0 0 0,0 0 0,0 0 0,0 0 0,0 0 0,0 1 0,-1-1 0,1 0-1,0 0 1,-1 1 0,1-1 0,-1 1 0,1 1-3,1 5-30,-1 0 0,1 0 1,-1 0-1,-1 1 0,0-1 0,-1 8 30,0 11-529,-2 0-1,-1 0 1,-1-1 0,-2 0-1,0 0 1,-2 0 0,-1-1-1,-5 10 530,-10 18-1130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2.1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8 6464,'-3'0'2400,"3"0"-1856,3 0-160,-6-3 1280,3 3-992,-5-5 704,5 10-800,-5-5 128,5 7-416,-5 10-192,5 6-32,-4 14-288,4 0 128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2.4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4384,'-13'8'1632,"13"-8"-1248,-5 4-128,1 4-416,4 7 32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2.7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0 167 7232,'6'8'571,"0"-1"0,0 0 1,0 0-1,1 0 0,0-1 1,0 0-1,1 0 0,5 3-571,-7-6 63,0 0 0,1 0 0,-1-1 0,1 0 0,0 0 0,-1 0 0,1-1 0,0 0 0,0-1 0,0 1 0,0-1 0,0-1 0,0 1 0,-1-1 0,1 0 0,0-1 0,0 0 0,-1 0-1,1 0 1,-1-1 0,0 0 0,1 0 0,0-1-63,2-2 39,0 0 0,0-1-1,0 0 1,-1 0 0,0-1-1,-1 0 1,0-1 0,0 1-1,0-1 1,-1-1 0,-1 1-1,0-1 1,0 0 0,1-3-39,-4 6 70,0 0 1,0 0 0,-1 0 0,0 0 0,0-3-71,0 3 115,-1 5-49,0 0 1,0 0-1,1 0 1,-2 0-1,1 0 1,0-1-1,0 1 1,-1 0-1,1 0 1,-1 0-1,1 0 1,-1 0-1,0 0 1,0 0-1,0 0 0,0 0 1,0 0-1,0 1 1,-2-2-67,3 2 39,-1 1 1,0-1-1,0 1 0,1-1 1,-1 1-1,0-1 0,0 1 1,0 0-1,0-1 1,0 1-1,0 0 0,0 0 1,1-1-1,-1 1 0,0 0 1,0 0-1,0 0 0,-1 0-39,0 1 29,0-1-1,0 1 0,0-1 0,0 1 0,0 0 0,0 0 0,1 0 1,-1 0-1,0 0 0,0 0 0,1 0 0,-1 1-28,-5 4-1,1 1 0,-1 0-1,1 0 1,1 1 0,-1 0 0,1 0 0,1 0-1,0 0 1,-2 6 1,-4 11-176,1 0 1,-5 24 175,9-24-459,0 0 0,2 1 1,1-1-1,1 1 0,1-1 1,1 1-1,1 0 459,7 39-1317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3.1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315 127 6656,'18'-38'2144,"-18"38"-2108,1-1 1,-1 1-1,0-1 0,0 1 1,1-1-1,-1 1 1,0-1-1,0 1 0,0-1 1,1 0-1,-1 1 1,0-1-1,0 1 0,0-1 1,0 1-1,0-1 1,0 0-1,0 1 0,0-1 1,0 1-1,-1-1 1,1 1-1,0-1-36,-2-8-48,-8-24 2564,10 31-2325,-1 0 0,0 0 0,0 0 0,0 0 0,-1 0 0,1 0 1,0 1-1,-1-1 0,1 1 0,-1-1 0,1 1 0,-1-1 0,0 1 0,0 0 0,1 0 0,-2-1-191,-1 1 44,0 0-1,-1 0 1,1 0-1,0 0 1,0 1 0,0 0-1,-1 0 1,1 0-1,0 0 1,0 0-1,-1 1 1,1 0-1,0 0 1,0 0 0,0 1-1,0-1 1,0 1-1,0 0 1,1 0-1,-1 0-43,-8 5-20,2 1-1,-1 0 0,1 0 0,0 1 1,1 0-1,-1 2 21,-1 0-18,1 1 0,1 0 1,0 1-1,0 0 0,1 0 0,1 1 0,1 0 1,0 0-1,0 1 18,5-13-1,1 1 1,-1-1-1,1 1 1,-1-1-1,1 1 1,0 0-1,0-1 1,0 1-1,0-1 1,1 1-1,-1 0 1,1-1-1,0 1 1,-1-1-1,2 2 1,-1-2 1,0-1 0,0 1 1,0-1-1,0 1 0,1-1 0,-1 0 0,1 0 0,-1 1 0,1-1 0,-1 0 1,1 0-1,-1 0 0,1-1 0,0 1 0,-1 0 0,1-1 0,0 1 0,0-1 1,0 1-1,0-1 0,1 0-1,18 2 75,0-1 0,0-2 0,1 0 0,-1-1 0,4-2-75,5 0 409,31 0-409,-56 5 28,0-1 1,0 1-1,0-1 0,0 1 1,0 1-1,-1-1 0,1 1 1,0 0-1,-1 0 0,4 2-28,-7-3 20,1-1 0,0 1 0,-1 0 0,1 0 0,-1 1 0,0-1 0,1 0 0,-1 0 0,0 1 0,0-1 0,0 1-1,0-1 1,0 1 0,0-1 0,0 1 0,0 0 0,-1-1 0,1 1 0,-1 0 0,1 0 0,-1-1 0,0 1 0,0 0 0,1 0 0,-1 0-1,0 0 1,-1-1 0,1 1 0,0 0 0,0 0 0,-1 0-20,-1 2 54,1 1 0,-1 0 0,-1-1 0,1 1 0,-1-1 0,0 0 0,1 0 0,-2 0 0,1 0 0,-1 1-54,-9 7 96,-1 0 0,-3 1-96,13-10 9,-23 18-253,0-2 0,-2-1-1,0-1 1,-1-2-1,-1-1 1,-8 2 244,30-12-377,-1-1 0,1 0-1,-1-1 1,1 0 0,-1-1 0,0 0 0,-5 0 377,-11-1-1157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7.4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23 6560,'-15'-10'2625,"13"8"-2474,1 1 1,-1 0-1,0 0 0,1 0 0,-1 0 1,0 0-1,0 0 0,0 0 1,0 0-1,0 1 0,1-1 1,-1 1-1,0 0 0,-1-1 0,1 1 1,0 0-1,0 0 0,0 0 1,0 1-1,0-1 0,-1 1-151,-51 4 1884,10 0-239,-16 4-1645,47-6 34,-1 0 0,2 1 0,-1 0 0,0 1 0,1 0 1,-8 6-35,14-7-16,0 0 1,0 1 0,1 0 0,-1 0-1,1 0 1,0 1 0,0 0 0,1 0-1,0 0 1,0 0 0,0 1 0,1 0-1,0 0 1,0 0 0,1 0 0,0 0-1,0 0 1,0 0 0,0 8 15,1-2-19,0 1 1,1-1-1,0 1 1,1-1-1,0 1 1,1-1-1,1 0 1,0 0-1,1 0 1,3 7 18,-5-14-10,1 0 0,0 1 0,1-1 0,-1-1 0,1 1 0,0 0 0,1-1 0,4 5 10,-7-8-7,1 1 0,0-1 0,0 0 1,0 0-1,0 0 0,1 0 0,-1-1 0,0 1 0,1-1 1,-1 0-1,1 0 0,-1 0 0,1-1 0,0 1 1,-1-1-1,1 0 0,-1 0 0,1 0 7,4-1 12,0 0-1,0-1 1,-1 1-1,1-2 1,-1 1-1,1-1 1,-1-1 0,0 1-1,5-4-11,6-5 21,-1 0-1,0-1 1,1-2-21,1-2 19,0-2 1,0 0 0,-2-1 0,-1 0 0,0-2 0,-2 0 0,0 0 0,-2-2-1,0 1 1,-2-2 0,3-8-20,-11 27 61,0-1-1,-1 1 1,1 0-1,-1 0 0,-1-1 1,1-4-61,-3 2 177,-2 13-129,-4 20-65,-1 26-118,2 1 0,0 35 135,4 104-837,3-169 696,-1 11-201,0-17 22,1 0 0,1 0 0,0 0 0,0 0 0,2 0 1,0 0-1,4 11 320,-7-24-97,1 0-1,0-1 1,-1 1 0,1-1 0,0 1 0,0 0 0,0-1 0,0 0 0,0 1 0,0-1 0,0 0 0,0 1 0,1-1 97,-1 0-90,0-1 0,0 0 0,-1 0 1,1 1-1,0-1 0,0 0 0,0 0 1,0 0-1,0 0 0,-1 0 0,1 0 0,0 0 1,0-1-1,0 1 0,0 0 0,-1 0 0,1-1 1,0 1-1,0 0 0,-1-1 0,1 1 0,0-1 1,0 1-1,-1-1 0,1 1 0,0-1 1,-1 0-1,1 0 90,21-22-1664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7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 7392,'10'0'2720,"-10"0"-2080,0 8-224,0-4 1280,0 4-1024,0 7 160,0 5-512,-10 21 64,6 8-224,-14 20 0,4 0-96,-14 23 32,11-3-64,-12 32-1440,7-3 800,-1 0-2944,9-12 1984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8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78 37 6464,'9'-34'2400,"-9"34"-1856,0-3-160,0 6 1408,0 6-1056,0 16 704,0 2-864,-9 22-224,4 8-224,-8 20-128,3-4 32,-7 24 32,7-4-32,-4-1-1792,6-6 992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8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367 82 5216,'0'-4'530,"-1"0"-1,0 0 1,0-1 0,0 1 0,0 0-1,-1 0 1,0 0 0,0 0 0,0 0-1,0 1 1,0-1 0,-3-2-530,3 4 201,0-1-1,0 1 1,0 0-1,-1 0 1,1 0 0,-1 1-1,1-1 1,-1 0 0,1 1-1,-1 0 1,0 0-1,0-1 1,0 2 0,0-1-201,-3 0 147,1 0-1,0 0 1,0 1 0,-1 0 0,1 0 0,0 0-1,0 1 1,-1 0-147,-8 2 67,0 0 0,1 1 0,-1 1-1,1 1 1,0-1 0,0 2-67,2-1-9,1 1-1,-1-1 1,1 1 0,1 1 0,0 0 0,0 0-1,0 1 1,1 0 0,0 1 0,1 0 0,-2 2 9,2 2-18,-1 0 0,2 1 0,0 0 1,1 0-1,0 0 0,-2 13 18,3-2-30,1 0-1,0 1 1,2 16 30,1-32-146,1 1 1,0 0-1,1 0 0,0-1 0,1 1 0,1 3 146,-2-10-209,0 0-1,0 0 1,0 0-1,1 0 1,-1 0-1,1-1 1,0 1-1,1-1 1,-1 0-1,1 0 1,0 0-1,0 0 1,0-1-1,3 2 210,-5-3-216,1-1-1,-1 0 0,1 0 1,-1 0-1,1 0 1,0 0-1,0 0 0,-1-1 1,1 1-1,0-1 0,0 0 1,0 0-1,0 0 1,-1 0-1,1 0 0,0-1 1,0 1-1,0-1 0,-1 0 1,1 0-1,0 0 217,32-10-2021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9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231 80 6880,'11'-10'2229,"-10"10"-2153,-1 0 1,0-1-1,0 1 1,1 0-1,-1 0 1,0-1-1,1 1 0,-1 0 1,0-1-1,0 1 1,0 0-1,1-1 1,-1 1-1,0-1 0,0 1 1,0 0-1,0-1 1,0 1-1,0-1 0,0 1 1,0 0-1,0-1 1,0 1-1,0-1 1,0 1-1,0 0 0,0-1 1,0 1-1,0-1 1,0 1-1,0 0 1,-1-1-1,1 1 0,0 0 1,0-1-1,-1 1-76,-10-9 2268,8 8-2161,0 0 1,-1 0 0,1 0 0,0 0 0,0 1 0,-1 0 0,1-1-1,0 1 1,-1 1 0,1-1 0,0 0 0,-1 1 0,1 0-108,-9 1 139,0 2 1,-9 3-140,16-5 20,-4 2-22,1 0 0,0 0 1,1 1-1,-1 0 0,1 0 0,0 1 1,1 0-1,-1 0 0,1 0 1,0 1-1,0 0 0,1 0 0,0 1 1,1-1-1,-1 1 0,-2 8 2,2-6-12,1 1 0,0 0 0,1 0 1,0 1-1,1-1 0,0 1 0,0-1 0,2 1 0,-1 0 0,1-1 0,1 1 0,1 8 12,-1-15-9,1 0 1,-1 0-1,1 0 0,0 0 0,0-1 1,0 1-1,1 0 0,0-1 0,0 0 1,0 0-1,0 0 0,1 0 0,-1 0 0,2 0 9,-3-2 3,1 0 0,-1 0 0,1 0 0,-1-1-1,1 1 1,0-1 0,0 0 0,0 0-1,0 0 1,-1 0 0,1 0 0,1 0 0,-1-1-1,0 0 1,0 0 0,0 1 0,0-2-1,0 1 1,0 0 0,0-1 0,0 1 0,0-1-1,0 0 1,0 0 0,0 0-3,10-6 61,-1 0 1,-1 0 0,0-1-1,0-1 1,0 0 0,-1 0-1,0-1 1,-1 0 0,6-9-62,-7 8 27,0 0 1,-1-1 0,-1 1 0,0-1 0,0-1-1,-1 1 1,-1-1 0,0 0 0,-1 0 0,0 0-1,-1 0 1,0-1 0,-1 1 0,-1-2-28,0 10-27,0 1 0,0-1 0,0 0 0,0 1 0,-1-1 0,0 0 0,0 1 0,0-1 1,-1 1-1,0-1 0,1 1 0,-1 0 0,-1-1 0,1 1 0,-1 0 0,1 1 0,-1-1 0,0 0 0,-1 1 0,1 0 1,-3-3 26,1 3-154,0 0 0,0 0 1,0 0-1,0 0 0,0 1 1,0 0-1,-1 0 0,1 0 1,-1 1-1,0 0 0,1 0 1,-1 0-1,0 1 0,0-1 1,1 1-1,-5 1 154,-19 9-853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3.8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6304,'0'8'2336,"0"-8"-1824,14 12-128,-9-17 576,3 5-608,11-3 416,3-1-448,10-4-224,5 0-96,3-9 128,5 10-64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9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32 6720,'0'-14'2170,"1"13"-2091,-1 1 0,0-1 0,1 1-1,-1-1 1,1 1 0,-1-1-1,1 1 1,-1-1 0,1 1-1,-1-1 1,1 1 0,-1 0 0,1-1-1,-1 1 1,1 0 0,0 0-79,1-2 943,1 23 92,8 32-321,1 29-714,-9-62-10,1 23 325,3-1-1,2 3-314,-9-44 25,0-1 0,0 0 0,0 1 0,0-1 0,0 0 0,0 1 0,0-1 0,0 0 0,1 1 0,-1-1 0,0 0 0,0 1 0,0-1 0,1 0 0,-1 0 0,0 1 0,0-1 0,1 0 0,-1 0 0,0 1 0,1-1 0,-1 0 0,0 0-1,0 0 1,1 0 0,-1 0 0,0 1 0,1-1 0,-1 0 0,1 0 0,-1 0 0,0 0 0,1 0 0,-1 0 0,0 0 0,1 0 0,-1 0 0,0 0 0,1 0 0,-1 0 0,0 0 0,1-1 0,-1 1 0,0 0 0,1 0 0,-1 0 0,0 0 0,1-1 0,-1 1 0,0 0 0,1 0 0,-1-1 0,0 1 0,0 0 0,1 0 0,-1-1 0,0 1-25,5-7 108,-1 0-1,0 0 1,0 0 0,0 0-1,-1-1 1,0 1 0,-1-1-1,1 0 1,-1-4-108,5-9 12,11-32-209,17-33 197,-30 75-210,1 1 0,-1-1 1,8-7 209,-12 15-154,1 1-1,0 0 1,-1 0 0,1 0 0,0 0 0,0 0 0,0 0 0,0 1 0,1-1 0,-1 1-1,0-1 1,1 1 0,-1 0 0,1 0 0,-1 0 0,1 0 0,-1 0 0,1 1 0,1-1 154,-3 1-176,1 0 1,-1 0-1,1 0 1,-1 1-1,1-1 1,-1 0-1,1 1 1,-1-1-1,1 1 1,-1 0-1,1-1 176,15 15-1285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49.8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3 262 5408,'0'1'71,"-1"-1"0,1 0 0,0 0 0,0 0 0,0 0-1,0 1 1,-1-1 0,1 0 0,0 0 0,0 0 0,0 1 0,0-1 0,0 0 0,0 0 0,0 0 0,0 1 0,0-1 0,0 0 0,0 0 0,0 1 0,0-1-1,0 0 1,0 0 0,0 0 0,0 1 0,0-1 0,0 0 0,0 0 0,0 1 0,0-1 0,0 0 0,0 0 0,0 1-71,8 9 1340,14 9-123,-18-15-857,-2-2-261,1 0 0,0 0 1,-1 0-1,1 0 0,0-1 0,0 1 0,0-1 0,1 0 0,-1 0 0,0 0 0,0 0 0,1 0 0,-1-1 0,0 0 0,1 1 0,0-1-99,1-1 83,1 1-1,-1-1 0,1 0 0,0-1 0,-1 1 0,0-1 0,1 0 1,-1 0-1,2-2-82,5-2 122,-1-1 0,0-1 0,0 0 0,0-1 0,-1 0 0,-1 0 0,6-7-122,3-6 241,0-1 0,9-17-241,-20 28 97,0-1 1,-1 0-1,0 0 1,-1-1-1,-1 0 1,1-1-98,-4 12 49,-1 0 1,0 1 0,1-1 0,-1 1 0,0-1 0,0 1 0,0-1-1,-1 1 1,1-1 0,-1 0 0,1 1 0,-1-1 0,0 1 0,-1-3-50,2 4 26,-1 0 0,0 0 0,0 0 0,1 0 0,-1 0 0,0 0 0,0 0 0,0 1 0,0-1 0,0 0 0,-1 0 0,1 1 0,0-1 0,0 1 0,0-1 0,0 1 0,-1-1 0,1 1 0,0 0 0,-1-1 0,1 1 0,0 0 0,0 0 0,-1 0 0,1 0 0,0 0 0,-1 0-1,1 1 1,0-1 0,-1 0 0,1 1-26,-6 1 7,0 1-1,1 0 1,0 0-1,-1 0 1,1 1-1,1 0 1,-1 0-1,0 1 1,1 0-1,0-1 1,0 2-1,1-1 1,-1 1-1,1-1 1,0 1-1,0 2-6,-10 15-31,2 1 0,0 0 0,-4 16 31,5-12-182,2 0 0,1 1 0,0 0 0,3 1 0,0-1 0,2 1 0,1 22 182,2-41-348,0 1 1,1-1-1,1 1 1,2 9 347,-3-17-156,1 0 0,-1 0 1,0 1-1,1-1 1,0-1-1,0 1 1,0 0-1,1 0 0,-1-1 1,1 1-1,0-1 1,0 0-1,0 0 1,2 1 155,-2-2-249,1 0-1,0 0 1,0 0 0,0 0 0,0-1 0,0 1 0,4-1 249,31 8-1136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30:50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278 106 7872,'3'-11'981,"4"-14"1595,-6 23-2462,0 0 39,0 1 1,0-1-1,0 0 0,0 0 1,0 1-1,-1-1 0,1 0 1,-1 0-1,0 0 1,1 0-1,-1 0 0,0 0 1,0 0-1,0 0 0,0 0 1,-1 0-1,1 0 1,-1-1-154,0 1 80,0 0 0,0 0 0,0 0 0,-1 0 0,1 0 0,-1 1 0,1-1 0,-1 0 0,0 1 0,1-1 0,-1 1 0,0 0 0,0 0 0,0-1 0,0 1 0,0 1 0,0-1 0,-1 0 0,1 0 0,0 1 0,0-1 0,-1 1 0,1 0-1,0 0 1,-1-1 0,1 2 0,0-1 0,0 0 0,-1 0 0,1 1 0,0-1 0,0 1 0,-1 0 0,1-1 0,0 1 0,0 0 0,0 1 0,-2 0-80,-4 4 6,1 0 0,-1 0 0,1 1 0,0 0 0,1 0 0,0 1 0,0 0 1,0 0-1,1 0 0,-3 7-6,1-2-22,1 1 0,1 0 1,0 0-1,0 0 1,2 1-1,-2 11 22,4-21-7,0 1-1,1-1 1,0 1-1,0 0 1,0-1-1,1 1 1,0-1-1,0 1 1,0-1-1,1 1 1,0-1-1,0 0 1,0 1-1,1-1 1,0 0 7,-1-2 7,0 0 1,0 0 0,1 0 0,-1-1-1,1 1 1,0-1 0,0 0 0,0 1 0,0-1-1,0 0 1,0-1 0,0 1 0,1-1 0,-1 1-1,1-1 1,-1 0 0,1 0 0,-1-1-1,1 1 1,0-1 0,-1 1 0,4-1-8,9-1 60,5 1 81,0 1 1,16 2-142,-32-2 73,0 0 0,1 0 1,-1 0-1,0 1 0,0 0 1,0 0-1,0 0 0,-1 0 1,1 1-1,0 0 0,-1 0 0,0 0 1,2 2-74,-4-3 50,0 0 0,-1 0 1,1 0-1,0 0 0,-1 0 1,0 1-1,1-1 0,-1 0 1,0 1-1,0-1 0,0 1 1,-1 0-1,1-1 0,-1 1 1,1-1-1,-1 1 0,0 0 1,0-1-1,0 1 0,0 0 1,-1 0-1,1 1-50,-2 3 95,-1 0 0,1 0-1,-1 0 1,0 0 0,-1 0 0,1-1-1,-4 4-94,-4 6 24,-1 0 0,0-2 0,-1 1 1,-1-2-1,0 0 0,-1 0 0,0-2 0,-1 0 0,0 0 0,-7 1-24,5-2-813,-2-1 0,1-1 0,-1-1 0,0-1 0,-18 3 813,-17 3-1855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4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1 5632,'-3'4'738,"3"-4"-647,0 1 1,-1-1-1,1 1 0,0-1 0,-1 0 0,1 1 1,0-1-1,-1 1 0,1-1 0,-1 0 0,1 1 1,-1-1-1,1 0 0,-1 1 0,1-1 1,-1 0-1,1 1 0,-1-1 0,1 0 0,-1 0 1,1 0-1,-1 0 0,1 0 0,-1 0 0,0 0-91,0 1 89,1-1 0,-1 0 0,1 1 0,-1-1 0,1 0 0,0 1 0,-1-1-1,1 1 1,-1-1 0,1 1 0,0-1 0,-1 1 0,1-1 0,0 1 0,-1-1-1,1 1 1,0 0 0,0-1 0,0 1 0,-1-1 0,1 1 0,0 0 0,0-1-89,-4 22 446,3-15-147,-11 62 67,3-1 1,2 51-367,4-73 104,0 5-271,-5 94-812,6-49-2408,5-48 1531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5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4800,'0'-1'173,"0"1"1,0-1 0,0 0-1,0 0 1,0 0-1,0 0 1,0 1-1,0-1 1,0 0 0,1 0-1,-1 0 1,0 1-1,0-1 1,1 0-174,1-1 931,-1 9 204,9 191 278,-10 225-1461,0-397-926,1 1 0,0-1 0,2 0 1,1 0-1,5 13 974,0-10-1856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5.6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7 4896,'-11'-7'2379,"11"7"-2347,0 0-1,-1 0 1,1 0 0,0 0 0,0 0 0,0 1 0,0-1 0,-1 0 0,1 0 0,0 0-1,0 0 1,0 0 0,-1 0 0,1 0 0,0 0 0,0 0 0,0 1 0,0-1 0,0 0 0,-1 0-1,1 0 1,0 0 0,0 1 0,0-1 0,0 0 0,0 0 0,0 0 0,0 0 0,0 1-1,-1-1 1,1 0 0,0 0 0,0 0 0,0 1 0,0-1 0,0 0 0,0 0 0,0 0 0,0 1-1,0-1 1,0 0 0,1 0 0,-1 0 0,0 1 0,0-1 0,0 0 0,0 0 0,0 0-1,0 0 1,0 1 0,0-1 0,0 0 0,1 0-32,0 18 586,1-1 0,-2 0 1,-1 11-587,0 27 1,13 127-156,-10-128-61,1 90-1453,-6-48-2355,2-60 2307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6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29 5312,'-13'-29'1952,"13"29"-1504,-5 5-128,0-5 960,10 0-768,-5 4 0,0 7-320,0 1 0,8 5-96,2-5-192,4 5 32,4-6 160,4 1-32,10-7 32,0 2-32,19-10-2784,-1 3 1472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06.3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41 3392,'-15'-14'1088,"15"14"-1075,0-1 0,0 1 1,-1 0-1,1 0 0,0 0 0,0 0 1,0-1-1,0 1 0,-1 0 0,1 0 1,0 0-1,0 0 0,0 0 0,-1 0 1,1 0-1,0 0 0,0-1 0,0 1 1,-1 0-1,1 0 0,0 0 0,0 0 1,-1 0-1,1 0 0,0 0 0,0 0 1,0 0-1,-1 0 0,1 1 0,0-1 1,0 0-1,-1 0 0,1 0-13,-9 1 518,0-1 0,0 1 0,1-2 0,-1 1 0,0-1 0,-6-2-518,3 1 653,-1 1-1,1 0 0,-1 1 0,0 0-652,5 0 56,1 1-1,-1 1 1,0-1 0,1 1-1,-1 1 1,1-1-1,-1 1 1,1 1-1,0-1 1,0 1 0,1 0-1,-1 1 1,1-1-1,0 1 1,0 1-1,1-1 1,-1 1 0,1 0-1,0 0 1,1 1-1,-1-1 1,1 1-1,1 0 1,-1 0 0,1 0-1,1 1 1,-1-1-1,1 1 1,0-1-1,1 1 1,-1 7-56,1 1-27,1-1 0,1 1 0,0-1 1,1 1-1,0-1 0,1 0 0,1 0 0,1 0 1,0-1-1,2 3 27,-4-10 4,0-1-1,0 1 1,1-1 0,0 0 0,0 0-1,1 0 1,0-1 0,0 0 0,0 0 0,0 0-1,1-1 1,0 1 0,0-1 0,0 0-1,0-1 1,1 0 0,-1 0 0,1 0 0,0-1-1,0 0 1,0 0 0,0-1 0,1 0-4,3 0 35,0 0 1,1-1 0,-1-1 0,0 0 0,1 0-1,-1-1 1,0-1 0,0 0 0,0 0-1,-1-1 1,1 0 0,-1-1 0,0-1 0,0 1-1,0-1 1,-1-1 0,2-1-36,-2 0 46,0 0 0,-1 0 0,0 0 0,0-1 0,-1 0 0,0-1 0,0 0 0,-1 0 0,0 0 0,-1-1 0,-1 0 0,1 0 0,-2 0 0,1 0 0,-2-1 0,2-7-46,-4 14 16,1 0 1,-1 0 0,0 0 0,0 0 0,-1 0 0,0 0 0,0 0 0,0 0 0,0 0 0,-1 0-1,0 0 1,0 1 0,-1-2-17,0 0 12,-1-1 0,0 2-1,-1-1 1,0 0 0,1 1-1,-2 0 1,1 0 0,-5-3-12,-8-4-31,0 1 0,-1 0 1,-1 1-1,0 1 1,-11-3 30,28 11-5,-11-4-527,0-1 0,0-1 1,-5-3 531,19 10-22,0 0 0,0 0 0,0 0 0,0 0 1,0 0-1,0 0 0,0 0 0,0 0 0,0 0 0,1 0 1,-1 0-1,0 0 0,0 0 0,0 0 0,0 0 1,0 0-1,0 0 0,0-1 0,0 1 0,0 0 0,0 0 1,0 0-1,0 0 0,0 0 0,0 0 0,0 0 1,0 0-1,0 0 0,0 0 0,0 0 0,0 0 0,0 0 1,0 0-1,0-1 0,0 1 0,0 0 0,0 0 1,0 0-1,0 0 0,0 0 0,0 0 0,0 0 0,0 0 1,0 0-1,0 0 0,0 0 0,0 0 0,0 0 1,0 0-1,0 0 0,0-1 0,0 1 0,0 0 0,0 0 1,0 0-1,-1 0 0,1 0 0,0 0 0,0 0 1,0 0-1,0 0 0,0 0 0,0 0 0,0 0 0,0 0 1,0 0 21,11-1-976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4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4800,'8'-11'4395,"16"-8"-2838,-12 11-1521,1 0 0,-1 1-1,1 0 1,1 1 0,-1 0 0,1 1 0,0 1 0,6-1-36,-3 1-207,0 1 0,0 1 0,1 0 0,-1 2-1,0 0 1,1 0 0,0 2 207,9 3-693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8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395 359 4896,'-1'-2'193,"0"-1"-1,-1 1 1,1 0 0,-1 0-1,1 0 1,-1 0 0,0 0 0,0 1-1,0-1 1,0 0 0,0 1 0,0 0-1,-1-1 1,1 1 0,0 0-1,-1 0 1,1 0 0,0 0 0,-1 1-1,1-1 1,-1 1 0,-2-1-193,-8 0 148,0 1-1,1 0 1,-1 0 0,0 1 0,0 1 0,1 0 0,-1 1-1,1 0 1,-1 1 0,1 1 0,0 0 0,1 0 0,-1 1 0,1 0-1,0 1 1,1 1 0,0 0 0,-9 8-148,8-5-6,1 0 0,0 0 0,0 1 0,2 0-1,-1 0 1,2 1 0,-1 0 0,2 1 0,0 0 0,0 0 0,2 0 0,0 1 0,0-1 0,1 1 0,1 0-1,0 0 1,2 0 0,-1 0 0,2 0 0,0 0 0,2 7 6,-2-14 23,1 0 0,0 0 0,0-1-1,1 1 1,0-1 0,1 0 0,-1 0-23,0-3 25,-1 0-1,1-1 1,-1 1-1,1-1 1,0 0 0,0 0-1,1 0 1,-1 0-1,0 0 1,1-1 0,0 0-1,0 0 1,1 1-25,-3-2 21,0 0 0,0-1 0,0 1 0,1-1 1,-1 1-1,0-1 0,0 0 0,1 0 0,-1 0 0,0 0 0,0 0 0,1 0 0,-1-1 1,0 1-1,2-1-21,1-1 29,-1 0 0,1 0 1,-1 0-1,0 0 0,1-1 1,-1 0-1,1-1-29,9-8 105,-2 0 0,0 0 1,9-13-106,-17 20 37,17-22-24,-2 0 1,-2-2 0,0-1-1,-2 0 1,-1 0 0,-1-2 0,3-15-14,-3 7 33,-2 0 0,-2-1 1,-1 1-1,0-24-33,-6 37 32,-1 0 0,-1 0 0,-1 0 0,-2 0 0,-1 0 0,-4-16-32,6 38 14,0 0 0,0 0 0,0 0 0,0 0 0,-1 0 0,-3-3-14,6 7 6,-1 0-1,1 0 1,-1 1 0,0-1-1,0 0 1,0 0 0,1 1-1,-1-1 1,0 0 0,0 1-1,0-1 1,0 1 0,0-1-1,0 1 1,0 0 0,-1-1-6,1 1 5,0 0 0,1 0 0,-1 0 0,0 1 0,0-1 1,1 0-1,-1 0 0,0 1 0,0-1 0,1 0 1,-1 1-1,0-1 0,1 1 0,-1-1 0,0 1 0,1-1 1,-1 1-1,1-1 0,-1 1 0,1 0 0,-1-1 1,1 1-1,-1 0 0,1-1 0,0 1 0,-1 0-5,-4 10 13,0 0 0,1 1 0,0 0-1,1-1 1,-2 14-13,-10 46 2,4 0 0,0 34-2,9-59-212,1 0 1,3 1-1,1-1 1,6 24 211,-6-53-327,1 0 1,1 0 0,0 0 0,2 2 326,-4-12-242,1 0-1,-1 0 1,1 0 0,1-1-1,-1 1 1,1-1 0,0 0-1,1-1 1,-1 1 0,4 1 242,27 18-1088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4.7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4160,'0'-4'1536,"0"4"-1216,5-5-64,-2 2 928,2 6-704,0-6 576,-1 3-608,6-5-32,8 10-256,-1-10-32,7 5-64,2-7-64,1-1 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5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4224,'-1'0'126,"0"0"-1,1 0 1,-1 0 0,0 0 0,0 1-1,0-1 1,1 0 0,-1 1 0,0-1-1,0 0 1,1 1 0,-1-1 0,0 1-1,1-1 1,-1 1 0,1-1 0,-1 1-1,0 0 1,1-1 0,-1 1 0,1 0-1,0-1 1,-1 1 0,1 0 0,0-1-1,-1 1 1,1 0 0,0 0 0,0 0-1,-1 0-125,-3 30 2640,3-17-2252,-11 99 1809,6-47-1809,3 62-388,1-28-121,2 0-2,1-42-1365,-1-16 491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6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4896,'1'5'3761,"3"12"-2481,1 4-796,6 32-108,-3 1 0,0 12-376,-5 1 83,-3 0 0,-7 54-83,-1 39 346,12-55-1189,-1-67 241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6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33 4320,'-1'-1'343,"1"0"-1,-1-1 1,1 1 0,-1 0 0,0 0-1,1-1 1,0 1 0,-1 0 0,1-1-1,0 1 1,0-1 0,0 1 0,0 0-1,0-1 1,0 0-343,0 0 229,0 2-109,-1-1-1,1 0 1,-1 1-1,1-1 1,-1 1-1,1-1 1,-1 1-1,1-1 1,-1 1-1,1-1 1,-1 1-1,0 0 1,1-1-1,-1 1 1,0 0-1,1-1 1,-1 1-1,0 0 1,1 0-1,-1 0 1,0 0-1,0 0 1,1 0-1,-1 0 1,0 0-1,0 0 1,0 0-120,0 6 44,-1 0 0,0 1 1,1-1-1,0 1 0,1-1 0,0 1 0,0 5-44,6 128-909,9 23 909,-15-160-35,14 116-2594,-10-73 1392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7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52 5408,'-5'5'1984,"5"-5"-1536,10 0-128,-7 0 960,2 0-768,0-5 704,4 5-704,4-7 160,11 2-384,-2-6-32,5 7-160,10-9-192,0 9 32,3-4-1248,-3 8 736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8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3808,'-1'0'77,"1"0"1,-1 0-1,0 0 1,1 0-1,-1 1 0,1-1 1,-1 0-1,1 1 1,-1-1-1,1 0 1,0 1-1,-1-1 1,1 0-1,-1 1 0,1-1 1,0 1-1,-1-1 1,1 1-1,0-1 1,0 1-1,-1-1 0,1 1 1,0-1-1,0 1 1,0-1-1,-1 1 1,1 0-1,0-1 1,0 1-1,0-1 0,0 1 1,0-1-78,0 25 1458,13 144 632,-8 73-2090,-12-3 512,6-229-690,2 0-1,-1-1 0,1 1 1,2 7 178,-3-16-83,0-1 0,0 0 0,0 0 0,0 1 0,0-1 0,1 0 0,-1 0 0,0 1 1,0-1-1,0 0 0,0 0 0,0 1 0,0-1 0,0 0 0,0 0 0,1 0 0,-1 1 0,0-1 0,0 0 1,0 0-1,0 0 0,1 0 0,-1 0 0,0 1 0,0-1 0,0 0 0,1 0 0,-1 0 0,0 0 1,0 0-1,1 0 0,-1 0 0,0 0 83,9-2-2000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8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39 5216,'-2'-1'4688,"9"-2"-3500,11-1-968,8-2-6,25-5 158,16 1-372,-52 8-76,0 1-1,1 0 1,-1 2 0,0-1-1,0 2 1,11 2 76,-5 4-2038,-3 4 540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9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85 5408,'0'17'1984,"0"-17"-1536,9 15-128,-4-10 1088,8-2-832,6 1 544,3 1-640,10-14 288,0 6-448,13-17-96,0 3-128,6-7 0,-6 4-64,-4-5-2560,1 10 1376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19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101 13 4896,'-5'-12'2682,"4"12"693,-2 5-2408,-3 11-551,-8 41-16,3 0 0,0 24-400,-1 5 160,8-64-150,-22 147-60,22-124-301,1 0 0,3 32 351,5-30-1466,2-9 394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20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31 3904,'-2'-10'253,"2"9"-105,0 1 0,0-1 1,0 1-1,0-1 0,0 1 1,0-1-1,0 1 0,0-1 1,0 1-1,0-1 1,0 1-1,-1-1 0,1 1 1,0-1-1,0 1 0,0-1 1,-1 1-1,1-1 0,0 1 1,-1-1-1,1 1 0,0 0 1,-1-1-1,1 1 1,-1 0-1,1-1 0,0 1 1,-1 0-1,1 0 0,-1-1 1,1 1-1,-1 0 0,1 0 1,-1 0-1,1 0 0,-1 0 1,1 0-1,-1-1 1,1 1-1,-1 0 0,1 0 1,-1 1-1,1-1 0,-1 0 1,1 0-1,-1 0-148,-2 1 88,0-1-1,1 1 1,-1-1-1,1 1 1,0 0-1,-1 0 1,1 1-1,0-1 1,-1 0 0,1 1-1,0-1 1,0 1-1,0 0 1,0 0-1,1 0 1,-1 0-1,0 0 1,1 0-1,-2 2-87,-5 8 90,1 1-1,0 0 0,0 1-89,-4 8 29,1 1 0,1 1 1,2-1-1,-4 19-29,8-31-11,2 0-1,-1 0 0,2 1 1,-1-1-1,2 0 0,-1 0 1,1 1-1,1-1 0,0 0 1,1 0-1,2 6 12,-1-7-17,0 0-1,0 0 1,1 0-1,0-1 1,1 0-1,0 0 1,0-1 0,1 0-1,2 2 18,-3-4 13,0-1-1,1 0 0,0 0 0,0 0 1,0-1-1,0 0 0,1 0 1,0-1-1,0 0 0,0 0 1,7 1-13,-3-2 18,0 0-1,0-1 1,-1 0 0,1-1 0,0 0 0,0-1 0,0 0 0,0-1 0,-1 0 0,1-1-1,-1 0 1,0-1 0,1 0 0,-2-1 0,11-5-18,-11 4 48,-1 0 0,1 0 0,-1-1 0,-1 0-1,1-1 1,-1 0 0,-1 0 0,1-1 0,-1 0 0,-1 0 0,0-1 0,0 1 0,-1-1-1,0-1 1,-1 1 0,2-6-48,-4 7 46,0 0 1,-1 0-1,0 0 0,0-1 1,-1 1-1,0 0 0,0 0 0,-1 0 1,-1-1-1,0 1 0,0 0 0,0 1 1,-1-1-1,-1 0 0,1 1 0,-1-1 1,-1 1-1,-3-5-46,-1 0 37,0 0 0,-1 1 1,0 0-1,-1 0 0,-1 1 0,1 1 1,-2 0-1,0 0 0,0 1 1,-5-2-38,9 6-73,-1 0 0,1 1 0,-1 0 0,0 1 0,0 0 0,-1 1 0,1 0 0,0 0 1,-1 1-1,-4 0 73,7 1-301,0 1 1,0-1 0,1 1-1,-1 1 1,0 0 0,1 0-1,-1 0 1,1 1 0,0 0 0,0 0-1,0 1 1,0 0 0,1 0-1,-2 1 301,-12 15-1354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9.1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171 434 4480,'2'-3'352,"0"-3"807,-2 6-1136,0 0 0,0-1 0,0 1 0,0 0 0,0 0 0,0 0 0,0 0 0,0 0 0,0 0 0,0-1 0,0 1-1,0 0 1,0 0 0,0 0 0,0 0 0,0 0 0,-1 0 0,1 0 0,0 0 0,0 0 0,0-1 0,0 1 0,0 0 0,0 0 0,0 0 0,0 0 0,0 0 0,-1 0 0,1 0 0,0 0 0,0 0 0,0 0 0,0 0 0,0 0 0,0 0 0,-1 0 0,1 0 0,0 0 0,0 0 0,0 0 0,0 0 0,0 0 0,0 0 0,0 0-23,-13 17 3179,4-2-2665,1 0 0,1 1 0,-2 3-514,-8 20 330,11-28-273,-19 39 149,1 1 1,-6 24-207,25-59 3,0 1 0,1 0 0,1 0 0,0 0 1,1 0-1,1 0 0,1 0 0,0 1 0,1-1 0,1 1-3,-1-13 11,0 0 0,0 0 0,0 0 1,1 0-1,0-1 0,0 1 0,0 0 0,1-1 0,-1 0 0,1 1 0,0-1-11,-2-3 11,0 1 1,1-1-1,-1 0 0,0 0 0,0 0 1,1 0-1,-1 0 0,1 0 1,-1-1-1,1 1 0,-1 0 1,1-1-1,-1 1 0,1-1 1,0 1-1,-1-1 0,1 0 0,-1 0 1,1 0-1,0 0 0,-1 0 1,1 0-1,0 0 0,-1 0 1,1-1-1,0 1 0,-1-1 0,1 1 1,-1-1-1,1 0 0,-1 1 1,1-1-1,-1 0 0,0 0 1,1-1-12,6-3 39,-1-1 1,0 0-1,0 0 1,-1 0 0,0-1-1,0 0 1,1-3-40,9-13 117,9-19-117,-1-2 0,-3 0 0,-1-2 0,10-41 0,0-10 256,10-70-256,-27 101 79,1-33-79,-12 67 127,0 1 0,-2 0 0,-2-1 0,-2-6-127,4 37 31,-4-24 373,4 23-368,-1 1-1,1-1 1,0 1-1,-1-1 0,1 1 1,-1-1-1,0 1 1,1 0-1,-1-1 1,0 1-1,0 0 0,0 0 1,0-1-36,1 2 4,-1 0 0,1 0 0,0 0 0,-1-1 0,1 1 0,-1 0 0,1 0 0,0 0 0,-1 0 0,1 0 0,-1 0 0,1 0 0,0 0 0,-1 0 0,1 0 0,-1 0 0,1 0 1,0 1-1,-1-1 0,1 0 0,0 0 0,-1 0 0,1 0 0,0 1 0,-1-1 0,1 0 0,0 0 0,-1 1 0,1-1 0,0 0 0,0 0 0,-1 1 0,1-1 0,0 0 0,0 1-4,-11 17 14,5-5-14,1 1 0,1 0 0,0 0 0,-1 7 0,-7 61 0,9-60 0,-7 62-55,3 0 0,4 13 55,4-60-436,1 0 0,2 0 0,1 0 0,2-1 0,1 0 0,4 4 436,-10-31-294,1-1 0,0 0-1,0 0 1,1 0-1,0 0 1,0 0 0,1-1-1,0 0 1,1 0-1,3 4 295,20 11-1210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2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4 792 2400,'0'0'32,"0"0"0,0 0 0,-1 0 0,1 0 0,0 0 0,0 0 0,0 0 0,0 0 0,0 0 0,0 0 0,0 0-1,0 0 1,0 0 0,-1 0 0,1 0 0,0 0 0,0 0 0,0 0 0,0 0 0,0 0 0,0 0 0,0 0 0,0 0 0,0 0 0,-1 0 0,1 0 0,0 0 0,0 0 0,0 0 0,0 0 0,0 1 0,0-1 0,0 0 0,0 0 0,0 0 0,0 0 0,0 0-1,0 0 1,0 0 0,0 0 0,0 0 0,0 1 0,0-1 0,0 0 0,0 0 0,0 0 0,0 0 0,0 0 0,0 0 0,0 0 0,0 0 0,0 1 0,0-1 0,0 0 0,0 0 0,0 0 0,0 0 0,0 0 0,0 0 0,0 0 0,0 0 0,0 0 0,0 0 0,0 1-1,0-1 1,1 0 0,-1 0 0,0 0 0,0 0-32,2 7 1997,-2-6-1005,0-1-266,0 0 164,0 0-324,0 0-209,0 0-144,0 0 97,0 0-81,0 0-32,8 15 2022,-7-8-1676,-1-6-507,0-1-1,0 0 1,0 1-1,0-1 1,0 1-1,0-1 1,0 0-1,0 1 1,0-1-1,0 1 1,0-1-1,1 0 1,-1 1-1,0-1 1,0 0-1,0 1 1,1-1-1,-1 0 1,0 1-1,0-1 1,1 0-1,-1 1 1,0-1-36,1 1 251,13-13 1018,-10 3-1053,1 0 0,-2 0 1,1 0-1,-1 0 0,-1-1 0,1-2-216,8-59 288,-9 60-161,46-291-104,-45 285-20,2-15 9,2 1 0,1-1-1,1 1 1,2 0-1,1 1 1,16-28-12,0 17-304,-27 40 306,-1 1 0,0 0 0,0-1 0,1 1 0,-1-1 0,0 1 0,1 0 1,-1-1-1,1 1 0,-1 0 0,1-1 0,-1 1 0,0 0 0,1 0 0,-1-1 0,1 1 0,-1 0 1,1 0-1,-1 0 0,1 0 0,-1 0 0,1 0 0,-1 0 0,1 0 0,-1 0 0,1 0 0,0 0 1,-1 0-1,1 0 0,-1 0 0,1 0 0,-1 0 0,1 0 0,-1 1 0,0-1 0,1 0 0,-1 0 1,1 1-1,-1-1 0,1 0 0,-1 1 0,0-1 0,1 0 0,-1 1 0,0-1 0,1 1 0,-1-1 0,0 1 1,1-1-3,2 5 9,0 0 1,0 0 0,0 0-1,1 3-9,0-2 24,4 11-21,0 1-1,-2-1 1,1 1 0,-1 4-3,16 76-170,-7-26 142,12 56 204,-24-111-30,1-1 0,1-1 0,2 4-146,2-41 498,-2 7-397,-1 1-1,0-2 1,1-9-101,12-59 113,-8 32-110,2 1 0,2 1 0,10-20-3,-11 35-39,17-35-114,-4 16 233,-26 52-54,-1 1 1,1 12 6,4 4-6,-1 0 0,-1 1 0,0 0 0,-1-1 0,0 1-1,-1 0 1,-2 13-27,2-2 36,4 126 160,2 53 184,-14 116-380,6-315-235,-2 20 783,1-20-1335,-2-11-2072,-2-14-112,4-2 950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3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48 142 4896,'-1'-8'2725,"1"8"-2680,0 0 0,0 0 0,0-1 0,0 1 1,0 0-1,0 0 0,0 0 0,0 0 0,0 0 0,0 0 1,-1 0-1,1 0 0,0 0 0,0-1 0,0 1 0,0 0 1,0 0-1,0 0 0,0 0 0,-1 0 0,1 0 0,0 0 1,0 0-1,0 0 0,0 0 0,0 0 0,0 0 0,-1 0 1,1 0-1,0 0 0,0 0 0,0 0 0,0 0 0,0 0 1,0 0-1,0 0 0,-1 0 0,1 0 0,0 0 1,0 0-1,0 1 0,0-1 0,0 0 0,0 0 0,0 0 1,0 0-1,-1 0-45,1 3 3309,-13 24-2224,8-14-958,0 0 0,1 1 0,0 0-1,1 0 1,0 0 0,1 0 0,1 8-127,0-2 6,1-1 0,1 0 0,1 1 0,0-1 0,4 7-6,-3-10 8,1-1 1,1 1 0,0-1-1,2-1 1,-1 1 0,2-1 0,0 0-1,0-1 1,1 0 0,1 0 0,8 8-9,-15-18 76,1 1 1,-1-1 0,1-1 0,0 1 0,0 0 0,0-1 0,0 0-1,0 0 1,1 0 0,-1 0 0,1-1 0,-1 0 0,1 0 0,-1 0-1,1 0 1,0-1 0,0 0 0,-1 0 0,1 0 0,0 0 0,-1-1-1,1 0 1,0 0 0,-1 0 0,1 0 0,-1-1 0,0 0 0,1 0-1,-1 0 1,0 0 0,0-1 0,0 1 0,-1-1 0,2-1-77,4-5 153,0 0 1,-1-1-1,-1 0 0,0 0 1,0 0-1,-1-1 1,0 0-1,-1-1 1,0 1-1,-1-1 0,0 0 1,-1 0-1,1-5-153,4-28 479,-2 0 1,0-46-480,-6 81 17,1-144-164,-1 86-4100,0 67 3875,1 0 1,-1 0 0,1 0-1,-1 1 1,1-1 0,0 0-1,-1 0 1,1 1-1,0-1 1,0 0 0,-1 1-1,1-1 1,0 0-1,0 1 1,0 0 0,0-1-1,0 1 1,0-1-1,0 1 1,0 0 0,0 0-1,0-1 1,0 1 371,3-1-1271,13-3-2025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3.9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3 5152,'1'0'234,"-1"0"1,0-1-1,0 1 0,0 0 1,0 0-1,0 0 0,0 0 1,1 0-1,-1-1 1,0 1-1,0 0 0,0 0 1,0 0-1,1 0 1,-1 0-1,0 0 0,0 0 1,0 0-1,0 0 0,1 0 1,-1 0-1,0 0 1,0 0-1,0 0 0,1 0 1,-1 0-1,0 0 0,0 0 1,0 0-1,0 0 1,1 0-1,-1 0 0,0 0 1,0 0-1,0 0 1,1 0-1,-1 1-234,4 7 2646,-1 17-3582,-2-20 1887,0 22-650,-1 0 1,-1 0-1,-3 16-301,2-21 40,-49 515 482,50-530-538,-4 36-87,2 0 0,2 0 0,2 6 103,0-44-599,-1 1 1,1-1-1,-1 1 1,-1-1-1,1 1 0,-1-1 1,0 0-1,-1 6 599,1-3-1637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4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14 5408,'0'-4'422,"0"-3"984,0 6-1385,0 1 0,0 0 0,0 0 0,0 0 0,0 0 0,0 0 0,0 0 0,0 0 0,0 0 0,1 0 0,-1 0 0,0-1 0,0 1 0,0 0 0,0 0 0,0 0-1,0 0 1,0 0 0,0 0 0,0 0 0,0 0 0,0 0 0,1 0 0,-1 0 0,0 0 0,0 0 0,0 0 0,0 0 0,0 0 0,0 0 0,0 0 0,0 0 0,1 0 0,-1 0 0,0 0 0,0 0 0,0 0 0,0 0-1,0 0 1,0 0 0,0 0 0,0 0 0,0 0 0,1 0 0,-1 0 0,0 0 0,0 0 0,0 0 0,0 0 0,0 1 0,0-1 0,0 0 0,0 0 0,0 0-21,1 0 1205,-1 0-304,0 0 150,-6 12 1248,-6 65-930,4 0 0,1 26-1369,7-98 35,-22 392 151,22-346-64,0-28-604,-1 0 0,-3 14 482,3-25-1473,1-6-63,-2-8-2063,1-4 1498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4.9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28 127 7712,'-27'-3'4165,"28"3"-2896,13 0 2763,-2 2-3700,1 0 0,0-1 0,0-1 0,-1 0 0,1-1 0,0-1 0,-1 1 0,1-2 0,2 0-332,29-10-310,37-15 310,-81 28-1,47-18-893,-13 4-1123,0 2 1,1 1 0,1 2 2016,-3 1-3446,-1 3 1148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5.3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59 367 6720,'-8'0'2496,"8"0"-1952,8 17-128,-8-9 608,0 1-640,0 6 352,0 10-448,0 4-96,0-2-96,0 6 0,5-4-64,-5-5-1344,0-1 704,0-6-3072,9 0 2048</inkml:trace>
  <inkml:trace contextRef="#ctx0" brushRef="#br0" timeOffset="1">59 12 10048,'-17'-12'3712,"17"12"-2880,-15 12-224,12-17 96,3 5-512,-5-3-96,0 6-32,-4 2-1408,4-1 736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6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15 188 4640,'-13'-18'2165,"13"18"-2061,0-1 0,-1 1-1,1-1 1,0 1-1,0-1 1,0 1-1,-1-1 1,1 1-1,0-1 1,0 1-1,0-1 1,0 1-1,0-1 1,0 0-1,0 1 1,0-1-1,0 1 1,1-1-1,-1 1 1,0-1-1,0 1 1,0-1-1,0 1 1,1-1-1,-1 1 1,0 0-1,1-1 1,-1 1-1,0-1 1,1 1-1,-1 0 1,0-1 0,1 1-1,-1-1-103,4-3 900,0 1 609,1 11-643,2 15-497,-2 0 0,0 0 1,-1 0-1,-2 4-369,3 11 85,10 104 1102,-5 0-1,-7 32-1186,-4-161 1134,-1-20-572,-1-28-87,0-22-342,2-20-133,1 75 0,3-56-13,2 0 0,4-9 13,4-4-201,16-52 201,-22 100-33,1 0 0,1 0 0,1 1 0,0 1 0,2 0 0,0 0 0,7-7 33,-15 24-16,-1 0 0,1-1-1,0 1 1,0 1 0,0-1 0,0 0 0,1 1 0,0 0 0,-1 0 0,3 0 16,-5 2-7,0 0 1,0 0 0,0 1-1,1-1 1,-1 1 0,0 0-1,0-1 1,0 1 0,1 0-1,-1 0 1,0 1 0,0-1 0,0 0-1,1 1 1,-1-1 0,0 1-1,0 0 1,0 0 0,0 0-1,0 0 1,0 0 0,0 0-1,-1 0 1,1 0 0,0 1-1,1 1 7,0 0-7,0 0-1,0 0 0,-1 0 0,1 1 0,-1-1 0,0 1 0,0 0 0,0 0 1,0 0-1,-1-1 0,0 2 0,1-1 0,-2 0 0,1 0 8,1 7 14,-1 1 1,0-1-1,-1 0 0,-1 8-14,1-8-15,-1 0-1,-1-1 1,1 1-1,-2-1 1,1 1-1,-1-1 0,-1 0 1,0 0-1,0 0 1,-1-1-1,-3 4 16,3-6-240,-1 1 0,0-1-1,-1 0 1,1-1 0,-1 1-1,-1-1 1,1-1 0,-1 1-1,0-1 1,0-1-1,-1 0 1,1 0 0,-1 0-1,-1-1 241,-1 1-575,0-2 0,-1 1 0,0-1 0,1-1 0,-1 0 0,0 0 0,0-2 0,1 1 0,-1-1 0,0-1 0,0 0 575,-9-4-1589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6.5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70 0 5408,'-11'10'1728,"11"-10"-1694,0 0 1,-1 0 0,1 0 0,0 1-1,0-1 1,0 0 0,-1 0-1,1 0 1,0 0 0,0 0 0,0 0-1,0 0 1,-1 0 0,1 0-1,0 0 1,0 0 0,-1 0-1,1 0 1,0 0 0,0 0 0,0 0-1,-1 0 1,1 0 0,0 0-1,0 0 1,0 0 0,-1 0 0,1 0-1,0 0 1,0-1 0,0 1-1,0 0 1,-1 0 0,1 0-1,0 0 1,0 0-35,0-1 20,0 1 0,0 0 0,0 0 1,0 0-1,-1 0 0,1 0 0,0 0 0,0 0 0,0 0 0,0 0 0,0 0 0,0 0 1,0 0-1,0 0 0,0-1 0,-1 1 0,1 0 0,0 0 0,0 0 0,0 0 0,0 0 0,0 0 1,0 0-1,0 0 0,-1 0 0,1 0 0,0 0 0,0 0 0,0 0 0,0 0 0,0 0 1,0 1-1,0-1 0,-1 0 0,1 0 0,0 0 0,0 0 0,0 0 0,0 0 0,0 0 1,0 0-1,0 0 0,0 0 0,0 0 0,0 0 0,0 1 0,-1-1 0,1 0 0,0 0-20,-3 6 544,1 1 0,-1 0 0,1-1 0,0 1 0,1 0 0,0 0 0,0 0 0,0 3-544,-6 35 731,-1-5-555,2 0 1,2 1-1,1 39-176,2-47 52,0 53-510,3 1-1,15 82 459,-12-136-549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6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 6816,'0'-14'2528,"0"14"-1984,0 9-128,0-9 832,0 0-768,0 5 416,5 6-512,-5 6 0,0 7-224,0 8-160,0 0-32,0 10 32,0 2 0,0-1-1696,5-2 928,-5-8-2720,5-9 1952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7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7968,'-16'0'2944,"16"0"-2272,-5 0-192,0 5 512,5-1-640,-4 1 0,4-2-224,-5 1-32,10 4-32,-5-3-1536,4-2 800,6-3-5152,3 0 3232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9.4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1 6560,'10'15'2432,"-10"-15"-1888,-13 45-160,8-24 416,5 2-512,-5 14 320,1 4-352,-1 2-64,5-2-128,-5 1-64,10-2 32,0-16-1600,4-1 864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7.5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13 6656,'-37'-11'6133,"31"10"-5871,-1 0 1,1 1 0,0 0-1,-1 1 1,1-1-1,0 1 1,-1 0-1,1 1 1,0-1-1,0 1 1,0 1-1,0-1 1,0 1-1,1 0 1,-1 0-1,1 0 1,0 1-1,0 0 1,-3 2-263,-1 3 32,-1 1 1,1-1-1,1 2 1,0-1-1,0 1 1,1 0-1,0 1 0,1-1 1,-1 3-33,3-3-5,0 0 0,1 0 0,0 1-1,1-1 1,0 1 0,1-1 0,0 1 0,1 0 0,0-1 0,1 1 0,0-1 0,1 3 5,0-6-150,-1 0 1,1-1-1,0 1 1,1-1-1,0 0 1,0 0-1,0 0 1,1 0-1,0 0 1,0-1-1,1 0 1,0 0-1,0 0 1,0 0-1,1-1 1,0 0-1,0 0 1,6 3 149,24 9-2475,1-4 769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8.0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 69 5312,'-3'-4'990,"-1"0"1,0-1-1,1 1 1,-5-2-991,-12-15 3504,18 18-3262,0 1-1,0 0 1,0 0 0,0 0-1,-1 0 1,1 0-1,-1 1 1,1-1-1,-1 1 1,-1-1-242,2 1 36,1 1 1,0-1-1,-1 1 0,1-1 1,-1 1-1,1 0 0,0 0 0,-1 0 1,1 0-1,-1 0 0,1 0 1,0 0-1,-1 0 0,1 1 1,-1-1-1,1 0 0,0 1 1,-1-1-1,1 1 0,0 0 1,0-1-1,-1 1 0,1 0 1,0 0-1,0 0 0,-1 0-36,-17 17 106,1 1 0,-9 11-106,21-22-25,0 1 1,0-1-1,1 1 1,0 0 0,1 1-1,0-1 1,1 1-1,-1 0 25,-1 9-38,1-1 0,0 1 0,1 0 0,1 9 38,2-22 1,-1 0 0,2 1 1,-1-1-1,1 0 0,0 1 0,0-1 1,0 0-1,1 0 0,0 0 0,1 0 1,-1 0-1,1 0 0,0 0 1,0-1-1,2 1-1,-4-4-3,1 1 1,0-1 0,-1 0-1,1-1 1,0 1-1,0 0 1,0 0-1,0-1 1,1 1 0,-1-1-1,0 0 1,1 0-1,-1 0 1,1 0-1,-1 0 1,1 0 0,-1-1-1,1 1 1,0-1-1,-1 0 1,1 0 0,0 0-1,-1 0 1,1 0-1,-1 0 1,1-1-1,0 1 1,-1-1 0,1 0-1,-1 0 1,1 0-1,-1 0 1,2-1 2,2-3-9,1-1 1,-1 0 0,0 0-1,0 0 1,0-1-1,-1 0 1,0 0-1,2-6 9,-1 4-1,7-14 157,0-1 0,-2 0 0,0-1 0,-2 0 0,-1 0 1,-1-1-1,3-20-156,-5 9 810,-5 53-631,3 113 56,-2-107-458,2 1-1,1-1 1,0-1-1,8 22 224,-11-37-336,1 0 0,1 0-1,-1-1 1,1 1 0,0 0-1,1-1 1,-1 0 0,1 1-1,0-1 1,0-1-1,1 1 1,-1-1 0,1 0-1,2 2 337,16 9-1578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8.5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75 5888,'-2'-13'2243,"0"0"1,1 0-1,1-10-2243,0 22 68,0 1 0,0-1 0,0 1 0,0-1 0,0 1 1,0 0-1,0-1 0,0 1 0,0-1 0,-1 1 0,1-1 0,0 1 0,0-1 0,0 1 0,-1-1 0,1 1 0,0 0 0,0-1 0,-1 1 0,1 0 0,0-1 0,-1 1 0,1 0 0,0-1 0,-1 1 0,1 0 0,-1-1 0,1 1 1,0 0-1,-1 0 0,1 0 0,-1-1-68,1 1 35,-1 1 1,1-1 0,-1 0 0,1 0-1,-1 0 1,1 0 0,0 0-1,-1 0 1,1 0 0,-1 1 0,1-1-1,0 0 1,-1 0 0,1 1-1,0-1 1,-1 0 0,1 1 0,0-1-1,-1 0 1,1 1 0,0-1 0,0 0-1,-1 1 1,1-1 0,0 1-1,0-1 1,0 0 0,0 1 0,-1-1-1,1 1 1,0-1 0,0 1-1,0-1 1,0 1-36,-4 27 220,1 1 0,1 1-1,2 7-219,-1 19-14,-4 85 52,-4 89-242,0-77-2963,5-123 1098,0-9 672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8.8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6464,'0'12'2400,"0"-12"-1856,9 13-160,-4-10 864,8 1-768,11-4 928,3 0-800,8-7 320,7 2-544,3-7-64,-4 9-192,1-11-1088,-2 11 544,-3-5-1632,-1 8 1184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9.1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5 311 6656,'-5'4'2464,"5"-4"-1920,5 5-160,-5-2 992,0 6-832,0 2 480,0 1-576,0 13 224,0-1-384,0 8-224,5 2-64,-5 1-576,0 2 320,0-5-2304,4 0 1440</inkml:trace>
  <inkml:trace contextRef="#ctx0" brushRef="#br0" timeOffset="1">93 15 9984,'-15'-11'3680,"15"11"-2848,0-4-256,-4 4-32,4 4-416,-5-4-448,5 3 128,0 2-2016,5-2 1216,-1-3-3040,11 5 2272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49.5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36 5984,'-1'1'244,"-1"0"-1,1 0 1,0 0 0,-1 0-1,1-1 1,-1 1 0,1 0-1,-1-1 1,0 1 0,1-1-1,-1 0 1,1 0 0,-1 1-1,0-1 1,1 0 0,-1 0-1,0 0 1,1-1 0,-1 1 0,0 0-1,1-1 1,-1 1 0,1-1-1,-1 1 1,1-1 0,-1 0-244,0 0 204,0 0 1,0 0 0,0 1 0,0-1 0,0 1 0,0-1-1,-1 1 1,1-1 0,0 1 0,0 0 0,0 0-1,0 0 1,-1 0 0,1 1 0,0-1 0,0 1 0,0-1-1,-1 1-204,-1 1 122,1-1-1,0 1 1,0 0 0,0 0-1,0 0 1,0 1-1,0-1 1,0 1-1,1-1 1,-2 3-122,-5 6 6,1 1 0,1 0 0,0 1 1,0 0-1,0 2-6,-3 9-44,0 0-1,1 1 1,2-1 0,-4 26 44,9-39-3,0 1 0,1-1 0,1 0 0,-1 0 0,2 0 0,0 0 0,0 1 0,1-1 0,1 0 0,-1-1-1,2 1 1,3 7 3,-4-10 17,1-1 0,0 1 0,1-1-1,-1 0 1,1-1 0,1 1 0,-1-1-1,1 0 1,0 0 0,4 2-17,-6-5 40,0-1 0,0 1 0,0-1 0,0 0 0,1 0 0,-1 0 0,1-1 0,0 0 0,-1 0 0,1 0 0,0 0 0,-1-1 0,1 1 0,0-1 0,0-1 0,0 1 0,-1-1 0,1 1 0,0-2-40,3 1 114,0-2-1,0 1 0,-1-1 1,1 0-1,-1-1 0,0 0 1,0 0-1,0-1 0,0 1 0,-1-1 1,0-1-1,4-3-113,-2 0 105,-2 1-1,1-1 1,-1 0-1,0-1 1,0 1-1,-2-1 1,1 0 0,-1-1-1,0 0-104,1-4 56,-2 0 0,1-1 0,-2 1 0,0-1 0,-1 0 0,0 1 0,-1-1 0,-1 0 1,-1 0-1,0 1 0,-1-1 0,0 1 0,-4-7-56,1 5 30,-1 1 0,-1-1 0,-8-13-30,10 21-203,0 0 0,0 1-1,-1 0 1,0 0-1,0 0 1,-1 1-1,-5-4 204,-2 3-938,7 7-387,8 1 1270,0 0-1,-1 0 0,1 0 0,0 0 1,0 0-1,0 0 0,0 0 0,0 0 1,-1 0-1,1 0 0,0 0 0,0 0 1,0 0-1,0 0 0,0 0 0,0 0 1,-1 0-1,1 0 0,0 1 0,0-1 1,0 0-1,0 0 0,0 0 0,0 0 1,0 0-1,0 0 0,-1 1 0,1-1 1,0 0-1,0 0 0,0 0 0,0 0 1,0 0-1,0 1 0,0-1 0,0 0 1,0 0-1,0 0 0,0 0 56,4 5-2682,4 2 890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0.0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69 174 5632,'-5'4'1921,"5"-4"-1777,-1 1 0,0-1 0,0 1-1,0-1 1,0 1 0,1 0-1,-1-1 1,0 1 0,1 0 0,-1 0-1,0 0 1,1-1 0,-1 1-1,1 0 1,-1 0 0,1 0-1,0 0 1,-1 0 0,1 0 0,0 0-1,0 0 1,0 0 0,0 0-1,0 1-143,-19 94 2640,-13 126-677,31-205-1590,1-16-353,0-1 0,0 0-1,0 0 1,0 0 0,0 0 0,0 0-1,0 0 1,0 1 0,0-1-1,0 0 1,0 0 0,0 0 0,0 0-1,0 0 1,0 0 0,0 1 0,0-1-1,0 0 1,0 0 0,1 0-1,-1 0 1,0 0 0,0 0 0,0 0-1,0 0 1,0 0 0,0 1 0,0-1-1,0 0 1,0 0 0,1 0-1,-1 0 1,0 0 0,0 0 0,0 0-1,0 0 1,0 0 0,0 0-1,0 0 1,1 0 0,-1 0 0,0 0-1,0 0 1,0 0 0,0 0 0,0 0-1,0 0 1,1 0 0,-1 0-1,0 0 1,0 0 0,0 0 0,0 0-1,0 0 1,0 0 0,0 0 0,1 0-1,-1 0 1,0 0-20,5-4 148,4-21 217,-3 6-303,20-71 110,-3-2-172,23-80 948,-43 163-886,7-25 667,3 0 0,9-20-729,-18 50 265,-2 8-142,-2 18-78,0-8 2,3 98 54,5-1 0,5 0 1,13 38-102,-10-92-1254,-9-32-1572,-6-22 2318,2 4-1067,-3-7 1439,0 0 0,0 0 0,0 0 0,0 0 0,1 0 1,-1 0-1,0 0 0,0 0 0,0 0 0,0 0 0,1 0 0,-1 0 0,0 0 0,0 0 0,0 0 0,0 0 0,1 0 0,-1 0 1,0 0-1,0 0 0,0 0 0,0 0 0,1 0 0,-1 0 0,0 0 0,0 0 0,0 0 0,0 0 0,0 0 0,1 0 0,-1-1 1,0 1-1,0 0 0,0 0 0,0 0 0,0 0 0,0 0 0,1-1 136,6-6-3285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2.3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287 73 6240,'-8'-8'2196,"8"8"-2071,0-1 1,-1 0-1,1 1 0,-1-1 0,1 1 1,-1-1-1,1 1 0,-1-1 1,1 1-1,-1-1 0,0 1 0,1-1 1,-1 1-1,0 0 0,1-1 1,-1 1-1,0 0 0,0 0 0,1 0 1,-1-1-1,0 1 0,1 0 0,-1 0 1,0 0-1,0 0 0,1 0 1,-1 0-1,0 0 0,0 1 0,1-1 1,-2 0-126,-46 2 2464,37 2-2254,0-1 1,0 1 0,0 1-1,1 0 1,-1 1 0,1 0 0,-3 2-211,2-1 66,3-1-81,0-1 1,1 1-1,-1 0 1,2 1 0,-1 0-1,1 0 1,0 1-1,0-1 1,1 1-1,0 0 1,0 1-1,1-1 1,0 1-1,1 0 1,-2 6 14,0 3-32,1 1 0,0-1-1,2 1 1,0 0 0,1 0-1,1-1 1,2 14 32,-1-21 14,1 1-1,0-1 1,0 0-1,1 1 1,1-1-1,0 0 1,0-1-1,1 1 1,0-1-1,1 0 1,6 8-14,-7-11 41,0-1-1,1 0 1,-1-1 0,1 1 0,0-1 0,0 0 0,1-1-1,0 1 1,0-1 0,0-1 0,0 1 0,0-1 0,1 0-1,-1-1 1,1 0 0,0 0 0,6 0-41,-4-1 105,0 0 1,0-1-1,0 0 1,0 0-1,-1-1 1,1-1-1,0 0 1,-1 0-1,1-1 1,-1 0-1,0 0 1,1-1-1,-2 0 1,1-1-1,0 0 0,-1-1 1,0 1-1,5-6-105,-4 2 73,1-2-1,-2 1 0,1-1 0,-1 0 1,-1-1-1,0 0 0,-1 0 0,0 0 1,-1-1-1,0 0 0,2-10-72,-2 2 156,0-1 0,-2 0 0,0-1 0,-1 1 0,-2 0 0,0-1 0,-2-4-156,1 13 58,-1 1-1,-1-1 0,0 1 1,0-1-1,-2 1 1,1 0-1,-2 1 1,0-1-1,0 1 0,-1 0 1,-1 1-1,0-1-57,3 6-122,0 0-1,-1 1 0,1 0 1,-1 0-1,0 1 0,0-1 1,0 1-1,-1 1 0,0-1 1,-5-1 122,11 4-93,0 1 1,0 0-1,0-1 1,-1 1 0,1 0-1,0 0 1,0 0-1,0 0 1,0 0 0,0 0-1,-1 0 1,1 0-1,0 0 1,0 1-1,0-1 1,0 0 0,0 1-1,0-1 1,0 1-1,0-1 1,-1 1 92,2 0-130,-1-1 0,1 1-1,-1-1 1,1 1 0,-1 0 0,1-1 0,0 1 0,-1 0 0,1-1-1,0 1 1,0 0 0,-1-1 0,1 1 0,0 0 0,0-1 0,0 1-1,0 0 1,0 0 0,0-1 0,0 1 0,0 0 0,0 0 0,0-1-1,0 1 1,1 0 0,-1-1 0,0 1 0,0 0 0,1-1 0,-1 1 130,2 3-592,0-1 1,1 1-1,-1-1 1,1 0 0,-1 0-1,1 0 1,0 0-1,0 0 1,1 0 591,19 12-2181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3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6464,'1'2'417,"0"-1"-1,0 1 1,0 0 0,1-1 0,-1 1 0,0-1-1,1 0 1,-1 1 0,1-1 0,-1 0 0,1 0-1,1 1-416,10 8 577,16 25 214,-1 1-1,20 33-790,-26-35-362,1-1 1,2-1-1,28 28 362,-47-54-558,0-1 0,1 0 0,0 0-1,0-1 1,0 1 0,7 2 558,14 5-1637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3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0 6560,'-36'20'2432,"36"-20"-1888,-32 32-160,9-15 416,9-2-512,-18 14-32,6 0-160,-15 8 0,4-2-64,-3 2-32,8-5 32,0-3-128,13-4 64,1-5-192,9 0 128,9-13-1728,9-2 1024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49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24 158 6976,'-10'-8'2592,"10"8"-2016,-3 0-160,-2 0-32,5 3-288,-5-3-96,5 0-32,5 0-1664,3 0 928</inkml:trace>
  <inkml:trace contextRef="#ctx0" brushRef="#br0" timeOffset="1">374 0 5888,'-18'24'2176,"18"-24"-1664,-9 13-160,1-6 1568,8 1-1120,-10 4 288,10 5-640,-5 3 224,10 4-384,-5 18-160,10 2-64,-7 25-64,11 0 0,-1 15 0,6-4 0,-6 15-992,2-6 544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3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223 40 5216,'-3'-3'1139,"2"2"-879,0 1 0,1-1 1,-1 0-1,0 1 0,1-1 0,-1 0 1,1 1-1,-1-1 0,1 0 1,-1 1-1,1-1 0,-1 0 0,1 0 1,0 0-1,0 0 0,-1 1 1,1-2-261,-2-5 1257,2 6-1143,0 0 0,-1 0 1,1 0-1,0 0 0,-1 1 0,1-1 1,-1 0-1,1 0 0,-1 1 0,1-1 1,-1 0-1,0 1 0,1-1 0,-1 1 1,0-1-1,1 1 0,-1-1 0,0 1 1,0-1-1,1 1 0,-1 0 0,0-1 0,0 1 1,0 0-1,1 0 0,-1 0 0,0-1-114,-2 1 152,0 0-1,0 0 1,0 0-1,1 1 1,-1-1-1,0 1 0,0-1 1,0 1-1,0 0-151,-6 2 135,0 1-1,1 0 1,0 0-1,-1 1 1,1 1-135,1-1 21,0 1 1,1 0 0,0 0-1,1 0 1,-1 1-1,1 0 1,-2 3-22,-3 7-46,1 0-1,-5 12 47,8-14-11,1-1-1,0 1 1,1-1-1,1 1 0,0 0 1,1 1-1,1-1 1,0 0-1,2 0 1,-1 1-1,2-1 0,0 3 12,0-8-4,0-1-1,0 0 1,1 0-1,0 0 1,0-1-1,1 1 1,0-1-1,1 0 1,0 0-1,0 0 1,1 0-1,0-1 1,0 0-1,0 0 1,1-1-1,0 0 1,1 0-1,-1-1 1,1 0-1,5 3 5,-5-5 28,0 1-1,1-1 1,-1-1-1,1 0 1,0 0-1,-1-1 1,1 0 0,0 0-1,0-1 1,0 0-1,0 0 1,7-2-28,-11 1 38,1 0 1,-1-1-1,0 0 0,0 0 1,0 0-1,0 0 0,0-1 1,-1 1-1,1-1 0,-1 0 1,1-1-1,-1 1 0,0-1 1,3-3-39,0-3 120,1 1-1,-1-1 1,-1 0 0,0-1 0,4-9-120,-4 7-35,-1 0 0,-1 0 0,0 0 0,-1-1 0,0 0-1,-1 1 1,0-1 0,-1 0 0,-1 0 0,-1 0 0,1 0 0,-2 1 0,0-1 0,-1 0 0,0 1 0,-1-1 0,-1 1 0,0 0 0,0 1 0,-1-1 0,-7-9 35,9 16-222,-1 0 0,0 0 1,0 0-1,0 1 0,-1 0 222,5 4-108,0-1-1,0 1 0,0 0 1,-1 0-1,1 0 0,0 1 1,0-1-1,-1 0 0,1 0 1,0 1-1,-1-1 0,1 1 1,-1-1-1,1 1 0,-1-1 1,1 1-1,-1 0 0,1 0 1,-1 0-1,1 0 0,-1 0 1,1 0-1,-1 0 0,1 0 1,-1 1-1,1-1 0,-2 1 109,-2 7-1925,4 3 640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4.3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29 5984,'0'0'94,"0"0"0,0 0 0,0 0 0,1 0 0,-1 0 1,0 0-1,0 1 0,0-1 0,0 0 0,0 0 0,0 0 0,0 0 0,0 0 1,0 0-1,0 0 0,0 0 0,1 0 0,-1 0 0,0 1 0,0-1 0,0 0 1,0 0-1,0 0 0,0 0 0,0 0 0,0 0 0,0 0 0,0 1 1,0-1-1,0 0 0,0 0 0,0 0 0,0 0 0,0 0 0,0 0 0,0 0 1,0 1-1,0-1 0,0 0 0,-1 0 0,1 0 0,0 0 0,0 0 0,0 0 1,0 0-1,0 0 0,0 0 0,0 1 0,0-1 0,0 0 0,0 0 0,0 0 1,-1 0-1,1 0 0,0 0 0,0 0 0,0 0 0,0 0 0,0 0 0,0 0 1,0 0-1,-1 0 0,1 0 0,0 0 0,0 0 0,0 0 0,0 0 0,0 0-94,6 6 1509,0-5-1262,0 1 0,-1-1 1,1 0-1,0-1 0,0 1 0,0-1 1,0 0-1,0-1 0,4 0-247,-3 1 127,30-5 275,-1 0 0,16-7-402,-17 4-1384,0 2 1,22-1 1383,-52 7-503,1-1-3,-1 1 0,1 0 0,0 0 0,0 1-1,3 0 507,-7 0-500,0-1 0,0 1-1,0 0 1,-1-1-1,1 1 1,0 0 0,0 0-1,0 0 1,-1 1-1,1-1 1,0 1 500,11 13-3024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4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32 7968,'13'9'2944,"-13"-9"-2272,27 0-192,-14-6 864,6 6-832,5-6 640,2 6-672,1-9-32,5 4-288,0-1-448,5 6 160,-1-9-2176,-4 9 1280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5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61 6240,'-4'-3'406,"1"0"1,-1 0 0,1 1-1,-1-1 1,0 1 0,0 0-1,0 0 1,0 1 0,0-1-1,-1 1 1,1 0 0,-2 0-407,-20-4 1414,22 3-1329,0 1 0,0 0 1,0 1-1,0-1 0,0 0 0,0 1 1,0 0-1,0 0 0,-1 0 1,1 1-1,0 0 0,0-1 0,0 1 1,0 0-1,0 1 0,0-1 1,1 1-1,-1 0 0,0 0 1,1 0-1,-1 0-85,-3 3 11,1 1 1,0-1 0,1 1-1,-1 0 1,1 0-1,0 0 1,0 1-1,1-1 1,0 1-1,0 1 1,1-1 0,-3 7-12,1 0-11,1 1 0,0-1 1,1 1-1,0 0 1,1 1-1,1-1 1,1 0-1,0 0 0,1 1 1,0-1-1,1 0 1,2 3 10,-1-4 63,0-1 0,1 0 0,1 0 0,0-1 0,1 1 0,0-1 0,0 0 0,2-1 1,-1 0-1,2 0 0,-1 0 0,1-1 0,8 6-63,-11-11 116,0-1 0,0 0 0,1 0 0,0 0 0,0-1 1,0 0-1,0 0 0,0-1 0,0 0 0,1 0 0,-1-1 0,1 0 0,-1 0 1,1 0-1,0-1 0,-1-1 0,6 0-116,1-1 165,0 0-1,0-1 1,-1-1-1,0 0 1,1 0 0,-2-2-1,1 0 1,0 0 0,1-2-165,-5 3 78,0-1 1,-1 0-1,0 0 1,0-1-1,0 0 1,-1 0-1,0-1 1,0 0-1,-1 0 1,0-1-1,0 1 0,-1-1 1,0-1-1,3-7-78,-4 4 21,-1 0 0,0 1 0,-1-1 0,0 0 0,-1 0-1,0-1 1,-1 1 0,-1 0 0,0 0 0,-1 0 0,-2-9-21,1 10-81,-1 0 0,-1 0 0,1 1 0,-2 0 0,1 0 0,-2 0 1,1 0-1,-2 1 0,1 0 0,-1 1 0,-1-1 0,-4-3 81,6 7-202,-1-1-1,0 1 1,0 0 0,0 0-1,0 1 1,-1 0 0,0 1 0,0 0-1,-1 0 1,1 1 202,3 1-321,0 0 1,0 1-1,0 0 1,0 0-1,0 1 1,0-1-1,1 1 1,-1 1-1,0-1 1,0 1-1,0 0 1,0 0-1,0 1 1,0 0-1,1 0 1,-1 0-1,-2 2 321,-21 15-1706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5.9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346 26 5408,'-3'-3'174,"-16"-15"3106,18 18-3106,0-1 1,-1 0-1,1 1 0,0-1 0,-1 1 0,1-1 0,-1 1 0,1 0 0,-1-1 0,1 1 0,-1 0 0,1 0 0,-1 0 0,1 0 1,-1 1-1,-1-1-174,-20 5 806,0 0 0,-1 1 0,2 2 0,-1 0 0,-20 12-806,34-16-7,0 2 1,0-1 0,1 1 0,-1 1-1,1-1 1,1 1 0,-1 1-1,1-1 1,1 1 0,0 1 0,0-1-1,0 1 1,1 0 0,0 0 0,-1 4 6,1 3-23,0 1 1,0-1 0,2 0 0,0 1 0,1 0 0,0 0 0,2 0 0,0 0 0,1 0-1,0-1 1,2 1 0,0 0 0,2 6 22,-2-11-6,1 0 0,0 0-1,1-1 1,0 0 0,1 0 0,0 0-1,1 0 1,0-1 0,0 0 0,1-1-1,0 1 1,1-2 0,0 1 0,1-1-1,0 0 1,0-1 0,0-1 0,8 4 6,-11-6 50,0-1 0,1 0 1,-1-1-1,1 1 1,0-1-1,0-1 1,0 0-1,0 0 1,0 0-1,0-1 0,0-1 1,0 1-1,0-1 1,0 0-1,0-1 1,-1 0-1,1 0 1,0-1-1,-1 0 0,0 0 1,1-1-1,-1 1 1,-1-2-1,4-2-50,1-2 55,0-1 0,-2 0-1,1-1 1,-1 0 0,7-11-55,2-8 206,13-26-206,-21 38 19,-2-1 0,0 1 0,-1-1 0,-2-1 0,1 1-1,-2-1 1,-1 0 0,0 0 0,-1 0 0,-2 0 0,0 0 0,-1 0-1,-2-12-18,1 21-50,0 1 0,-1 0 0,0 0 0,-1 0 0,0 0 0,-3-4 50,5 11-59,1-1-1,-1 1 1,0 0 0,0 0-1,0 0 1,-1 0-1,1 0 1,-1 0 0,1 1-1,-1 0 1,0-1 0,0 1-1,0 0 1,0 0-1,-1 0 1,1 1 0,0-1-1,-1 1 1,1 0 0,-1 0 59,3 1-71,-1 0 0,1 0 1,0 0-1,0 0 1,-1 1-1,1-1 1,0 0-1,0 1 0,0-1 1,0 1-1,-1-1 1,1 1-1,0-1 1,0 1-1,0 0 1,0 0-1,0 0 0,0-1 1,1 1-1,-1 0 1,0 0-1,0 0 1,1 0-1,-1 0 0,0 1 1,1-1-1,-1 0 71,1 0-30,-11 18-866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6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5728,'14'5'2112,"-14"-5"-1632,13 3-128,-4 2 1056,9 7-832,1 0 416,2 5-608,3 3-64,-1 0-192,-1 4-96,2 1 0,-7-2-1184,6 1 640,-9-11-2464,4-1 1664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6.6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260 1 6720,'-19'7'2496,"19"-7"-1952,-8 16-128,-2-4 544,6 5-608,-14 7-160,4 4-96,-14 12-96,6 6 0,-10 14 64,5 1-32,-5 0-640,14-9 320,-1-12-1728,11-8 1120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6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28 4640,'0'-18'3045,"0"8"4598,-1 20-7415,0-1 0,-1 1 1,0-1-1,0 2-228,-3 9 121,-15 77-1638,5 0 0,0 55 1517,14-145-211,0 0-416,1 0 0,0 0 0,0 0 0,1 0 0,-1 0 0,1 0 0,1 0 0,1 6 627,9 5-2341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7.3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6240,'10'-3'2304,"-10"3"-1792,17-8-160,-7-1 1088,-2 9-864,11-6 608,-1 6-672,9-9 64,0 9-320,2-5-160,1 10-64,-2-5-320,4 0 160,-5 0-1856,0 9 1088,-3-3-3424,-7 3 2432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7.6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7648,'-13'17'2816,"13"-17"-2176,13 15-192,-8-10 672,5 3-704,4-4 256,8 4-384,1-5-96,-1 2-128,10-10-832,0 5 416,5-11-2176,-2 2 1408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0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29 7712,'-5'3'2880,"5"-3"-2240,19-7-192,-11 2 672,2 10-704,7-10-32,2 5-224,8-3-128,4 6 0,15-6-1664,4 3 896</inkml:trace>
  <inkml:trace contextRef="#ctx0" brushRef="#br0" timeOffset="1">724 0 7872,'-9'20'2944,"9"-20"-2304,0 9-160,0-1 448,0 7-608,-5 11 0,5 2-192,-5 1-96,5 6 0,0-6-32,10-1 0,-1-13-2816,4-1 1536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204 130 5408,'-16'-7'1728,"16"7"-1711,0 0 0,0-1 0,0 1 0,0 0 0,0 0 0,-1 0 0,1 0 0,0 0 0,0 0 0,0 0 1,0 0-1,0 0 0,-1 0 0,1 0 0,0 0 0,0 0 0,0-1 0,0 1 0,0 0 0,0 0 0,0 0 0,0 0 0,0 0 0,-1 0 0,1-1 1,0 1-1,0 0 0,0 0 0,0 0 0,0 0 0,0 0 0,0-1 0,0 1 0,0 0 0,0 0 0,0 0 0,0 0 0,0 0 0,0-1 0,0 1-17,0 0 97,0-1-1,0 0 1,0 0-1,0 1 1,0-1-1,0 0 0,0 0 1,0 1-1,0-1 1,-1 0-1,1 1 1,0-1-1,-1 0 1,1 1-1,0-1 0,-1 1 1,1-1-1,-1 0 1,1 1-1,-1-1 1,1 1-1,-1-1 0,1 1 1,-1-1-1,0 1 1,0-1-97,0 1 221,-1-1 1,0 1 0,0-1 0,0 1-1,0 0 1,0 0 0,0 0-1,0 0 1,1 0 0,-1 0 0,0 1-1,-1-1-221,-3 1 126,-1 1 0,1 0 0,-1 0 0,1 0 0,0 1 0,0-1 0,0 2 0,0-1 0,0 1 0,1 0 0,0 0 0,-1 0 0,1 1 0,-2 3-126,0-1-13,1 1 0,0 1 0,1-1-1,0 1 1,0 0 0,0 1 0,2-1 0,-1 1-1,1-1 1,0 2 13,1-1-8,-1 0 1,2 1-1,-1 0 0,1-1 1,1 1-1,0 0 0,1-1 0,0 1 1,0 0-1,1-1 0,1 0 0,-1 1 1,2-1-1,0 0 0,0 0 0,0-1 1,1 1-1,1-1 0,0 0 1,6 7 7,-5-8 37,0 1 1,1-2 0,0 1-1,1-1 1,-1-1 0,1 1-1,1-1 1,-1-1 0,2 0-38,-5-2 73,1 0 0,1 0 0,-1-1 1,0 0-1,0-1 0,1 0 0,-1 0 0,1 0 0,-1-1 1,1 0-1,-1-1 0,1 1 0,6-3-73,-3 0 114,1 0 0,-1-1 1,0 0-1,0-1 0,-1 0 0,0-1 0,0 0 0,0-1 0,0 0 0,-1 0 1,1-3-115,4-3 100,-1-1 0,-1 0 0,0-1 0,-1-1 0,0 0 0,4-10-100,-8 13 51,-1 0-1,-1 0 1,0 0 0,0-1-1,-1 0 1,-1 0 0,0 0-1,-1-1-50,-1 6-49,0 1-1,-1-1 0,0 1 0,0-1 0,-1 1 0,0-1 0,0 1 0,-1 0 1,0-1-1,0 1 0,-1 0 0,0 0 0,-1 1 0,0-1 0,0 1 0,0 0 0,-1-1 50,-1 0-285,-1 0-1,1 1 0,-1-1 0,-1 1 0,1 1 0,-1 0 0,-1 0 1,1 0-1,-1 1 0,0 0 0,0 1 0,0 0 0,0 0 0,-1 1 1,-5-1 285,-42-5-1360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8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19 5632,'0'-1'130,"7"-12"2409,-6 12-2472,-1 1-1,0 0 1,0 0-1,0-1 1,0 1-1,1 0 1,-1 0-1,0-1 1,0 1-1,0 0 1,1 0-1,-1 0 1,0-1-1,1 1 1,-1 0-1,0 0 1,0 0-1,1 0 1,-1 0-1,0 0 1,1 0-1,-1 0 1,0-1 0,1 1-1,-1 0 1,0 0-1,1 0 1,-1 0-1,0 1 1,0-1-1,1 0 1,-1 0-1,0 0 1,1 0-1,-1 0 1,0 0-1,1 0-66,0 1 1163,-1 5 336,-2 21-333,-3 17-1166,3-23 2,-17 163-451,12-61-2649,6-74 1781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8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7296,'4'-3'2720,"-4"3"-2112,10 15-192,-7-7 512,2 6-608,5 6 64,4 7-224,-1 10-32,6 0-64,2 3-128,3-4 32,-2 1-1024,5-5 576,-4-7-2080,1-2 1440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9.1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222 1 4320,'-32'49'1600,"32"-49"-1248,-40 77-96,21-37-128,6-4-128,-14 13 64,3-1-32,3-4-96,2-7 32,1-8-1600,9-9 896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9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45 4736,'-1'-2'301,"-1"0"1,1 0-1,-1-1 1,1 1 0,-1 0-1,0 1 1,1-1-1,-1 0 1,-2-1-302,2 2 167,1 0 0,-1 1 0,0-1 0,1 1 0,-1-1 0,1 1 0,-1 0 0,0 0 0,1 0 0,-1 0 0,0 0 0,1 0 0,-1 0 0,0 0 0,1 0 0,-1 1-167,-7 1 204,0 0 0,0 0 0,0 1 0,1 0 0,-1 1 0,1 0 0,0 1 0,0-1 0,0 1 0,1 1 0,0-1 0,0 2 0,0-1 0,-1 3-204,0-1-4,2 1-1,0 0 0,0 0 1,0 0-1,1 1 0,0 0 1,1 0-1,0 1 0,1-1 1,0 1-1,1-1 0,0 4 5,-1 3-11,2 1 0,0-1 0,1 1 0,1-1 0,0 1 0,1-1 0,1 1 0,1-1 0,1 0-1,0 0 1,6 12 11,-7-20 25,1 0 1,-1-1-1,2 1 0,-1-1 0,1-1 0,0 1 0,1-1 0,0 0 0,0 0 1,2 0-26,-3-2 54,1-1 0,-1 0 1,1 0-1,0-1 1,0 1-1,1-2 1,-1 1-1,1-1 1,0 0-1,-1 0 1,1-1-1,0 0 1,4-1-55,0 0 74,-1 0 0,1-1 0,0-1 0,-1 0 0,1 0 1,-1-1-1,0 0 0,0-1 0,0-1 0,0 0 0,-1 0 1,0-1-1,0 0 0,0-1 0,-1 0 0,0 0 0,0-1 0,-1 0-74,2-3 49,-1 1 0,0-1 0,-1 0 0,-1-1 0,1 1 0,-2-2 0,0 1 0,0-1 0,-1 0 0,-1 0 0,0 0 0,-1-1 0,0 1 0,-1-1 0,0-2-49,-2-2-133,0 0 0,0 1 0,-2-1 0,0 1 0,-1-1 1,-1 1-1,-1 0 0,0 0 0,-1 1 0,-1-1 0,-1 1 0,-7-12 133,-3 1-1083,17 26 879,0-1 0,0 1 0,0 0 0,0-1 0,-1 1 1,1 0-1,0 0 0,-1 0 0,1 0 0,-1 0 0,1 0 0,-1 0 0,1 0 0,-1 0 0,0 1 0,-1-1 204,5 4-3050,5 2 591,10 6-32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5:59.9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29 5728,'-19'5'2112,"19"-5"-1632,-13 7-128,8-7 1216,10 0-928,-5-3 640,8 3-736,1-9 64,1 9-352,8-8 192,4 8-256,15-7-96,0 7-64,9-8-384,-1 8 192,0-5-1504,1 5 928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0.2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6048,'-10'5'2240,"10"-5"-1728,-4 28-160,8-19 896,6-3-768,3-1 928,6 4-800,8-6 192,5 1-480,5-4-32,3 0-192,5-4-2016,1 4 1024,-1-8-3456,-3-1 2464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0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266 72 7040,'-4'-1'407,"-1"-1"0,0 0 1,0 1-1,1 0 0,-1 0 0,0 1 1,0-1-1,0 1 0,0 0 0,0 0 1,0 1-1,-4 0-407,1 1 276,0 0-1,0 0 1,0 1 0,1 0-1,-1 1 1,1 0 0,-6 4-276,3-1 82,0 0 0,0 1 0,1 0 0,0 0 0,1 1 0,0 1 0,0-1 0,1 1 0,0 1 0,-5 9-82,6-7-22,1 1-1,0 0 1,0 0 0,1 1-1,1-1 1,0 7 22,2-14-9,0 0 0,1 0 0,0 1 0,0-1 0,0 0-1,1 0 1,0 1 0,1-1 0,0 0 0,0 0 0,0 0 0,1-1 0,0 1 0,1 1 9,0-1 30,1-1 0,1 1 1,-1-1-1,1 0 0,0 0 1,0-1-1,1 0 0,0 0 1,0 0-1,0-1 0,0 0 1,1 0-1,-1-1 1,1 0-1,0 0 0,0-1 1,0 0-1,0-1 0,7 1-30,-6-1 76,0 0 0,0-1 0,0 0 0,0-1-1,1 0 1,-2 0 0,1-1 0,0 0 0,0-1-1,-1 0 1,1 0 0,-1-1 0,0 0 0,0 0-1,0-1 1,0 0 0,-1 0 0,2-3-76,-2 1 50,0 0 0,0-1 0,-1 0-1,0 0 1,-1 0 0,0-1 0,0 0 0,-1 0 0,0 0 0,0 0 0,-1-1 0,-1 1 0,1-1-1,0-6-49,-2 2 45,0 1-1,0 0 0,-1-1 0,0 1 0,-2 0 1,1 0-1,-4-13-44,2 17-48,1 0 1,-1 1-1,0-1 0,0 1 1,-1 0-1,0 0 1,-1 0-1,-2-3 48,-2 1-209,1 0 1,-2 0-1,1 1 0,-2 0 1,-2-2 208,0 1-661,0 1-1,-12-6 662,-26-8-922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1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0 5632,'-18'9'2112,"18"-9"-1664,-5 0-96,2 5 1056,6 1-832,-6 8 704,3-2-768,-6 11 96,1-3-352,-3 9-96,8 0-96,-10 16-64,10 2 32,-3 14-896,6 1 480,-3 2-1888,10-7 1280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1.6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6656,'1'0'234,"-1"0"1,1 0-1,-1 1 1,0-1-1,1 0 1,-1 1-1,1-1 1,-1 0-1,1 1 1,-1-1-1,0 1 1,1-1-1,-1 0 1,0 1-1,0-1 1,1 1-1,-1-1 0,0 1 1,0-1-1,0 1 1,1-1-1,-1 1-234,11 16 1812,10 3-1464,-1 1 0,-1 1 0,-1 0 0,6 14-348,2-1-636,12 12 636,-29-37-555,1 0 0,1 0-1,0-1 1,0 0 0,0-1-1,4 2 556,8 3-1322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0.4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87 0 6720,'-22'15'2496,"22"-15"-1952,-37 46-128,18-23-160,11 3-224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2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391 0 7232,'-27'15'2656,"27"-15"-2048,-40 41-192,16-16 64,7 4-352,-20 14-256,10 6 64,-18 8 160,3-1-64,1-7-128,10-9 32,-1-8-1856,13-3 1024,11-21-3712,11-5 2592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2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64 6144,'0'-24'1978,"0"24"-1943,0-1 0,0 1 0,0 0 0,0-1 0,0 1 0,0 0-1,0-1 1,0 1 0,-1 0 0,1-1 0,0 1 0,0-1-1,0 1 1,-1 0 0,1 0 0,0-1 0,0 1 0,-1 0 0,1-1-1,0 1 1,-1 0 0,1 0 0,0 0 0,-1-1 0,1 1-1,0 0 1,-1 0 0,1 0 0,0 0 0,-1 0 0,1 0 0,0 0-1,-1 0-34,0-1 216,-2-8 1908,2 7-1718,1-1 0,-1 1 0,0 0 1,0 0-1,0 0 0,0 0 0,0 0 1,-1-1-407,2 3 36,0 0 1,0-1-1,0 1 1,-1 0-1,1 0 1,0 0-1,0 0 1,0 0-1,-1-1 1,1 1-1,0 0 1,0 0-1,0 0 0,-1 0 1,1 0-1,0 0 1,0 0-1,0 0 1,-1 0-1,1 0 1,0 0-1,0 0 1,-1 0-1,1 0 1,0 0-1,0 0 1,-1 0-1,1 0 1,0 1-1,0-1 1,0 0-1,-1 0-36,-8 12 562,0 9-405,1-1 0,2 1 0,0 0 0,1 1-1,1-1 1,0 6-157,2-15 62,-5 39-636,1 1 0,3-1 1,2 1-1,2 0 0,5 20 574,-6-72-29,2 17-1023,1 0-1,2 6 1053,-4-18-479,1-1 1,-1 1 0,1 0 0,0-1-1,1 1 1,-1-1 0,1 0-1,0 0 1,0 0 0,1 1 478,9 9-2048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2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6 6240,'-5'3'2304,"5"-3"-1792,0 0-160,0 0 1248,0 0-960,5 0 512,4 0-672,6 0 288,7 0-448,5 0 64,1 0-256,8 0-128,6 0-32,3-3 32,0 3 0,-4-5-1856,-4 10 1024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3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7872,'5'25'2944,"-5"-25"-2304,17 17-160,-7-14 448,3 5-608,6 1 128,3 3-256,4-4-96,6-1-64,5-2-256,4-2 128,6-11-1568,-7 4 896,11-12-4384,-6 0 2848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03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48 0 6144,'0'1'72,"0"-1"0,0 0 0,-1 0 0,1 0 0,0 0 0,0 1 0,0-1 0,0 0 0,0 0 0,0 0 0,0 0 0,0 1 0,0-1 0,0 0 0,-1 0 0,1 0 0,0 0 0,0 0 0,0 0 0,0 1 0,0-1 0,-1 0 0,1 0 0,0 0 0,0 0 0,0 0 0,0 0 0,-1 0 0,1 0 0,0 0 0,0 0 0,0 0 0,-1 0 0,1 0 0,0 0 0,0 0 0,0 0 0,0 0 0,-1 0 0,1 0 0,0 0 0,0 0 0,0 0 0,-1 0 0,1 0 0,0 0 0,0 0 0,0-1 0,0 1 0,0 0 0,-1 0 0,1 0 0,0 0 0,0 0 0,0-1 0,0 1 0,0 0 0,0 0 0,0 0 0,0 0 0,-1 0 0,1-1 0,0 1 0,0 0 0,0 0 0,0 0 0,0-1 0,0 1-72,-1 8 1322,0 0 0,0 0 0,-1 0-1,-2 7-1321,1-4 150,0 0 0,1-1 0,0 1 0,0 3-150,-15 367 336,17-255-2761,2-70-1603,1-19 1442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6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135 237 4480,'-1'-3'599,"0"0"1,0 0-1,0 0 1,1-1-1,-1 1 1,1 0-1,0-1 1,0 1-1,0-2-599,0 4 82,0 1-61,0 0 1,0 0-1,0 0 1,0 0-1,0 0 1,0 1-1,0-1 1,0 0-1,-1 0 1,1 0-1,0 0 1,0 0-1,0 0 0,0 0 1,0 0-1,0 0 1,0 0-1,-1 0 1,1 1-1,0-1 1,0 0-1,0 0 1,0 0-1,0 0 0,0 0 1,-1 0-1,1 0 1,0 0-1,0 0 1,0 0-1,0 0 1,0 0-1,0 0 1,-1-1-1,1 1 1,0 0-1,0 0 0,0 0 1,0 0-1,0 0 1,0 0-1,0 0 1,-1 0-1,1 0 1,0 0-1,0 0 1,0 0-1,0-1 0,0 1 1,0 0-1,0 0 1,0 0-1,0 0 1,0 0-1,0 0 1,0-1-1,0 1 1,0 0-1,0 0 1,0 0-1,0 0 0,0 0 1,0 0-1,0-1 1,0 1-1,0 0 1,0 0-22,-8 9 695,8-9-684,-3 4 50,1-1 0,0 1 0,1 0 0,-1-1 0,1 1 0,-1 0 0,1 0 0,0 0 0,0 0 0,1 0 0,-1 4-61,1 8 72,0 1-1,1 7-71,1 11 66,6 174 28,-1 1 53,-7-155 380,-3 1 1,-8 39-528,11-95 1,-11 51 892,10-49-811,1-1 0,0 1 0,-1 0 0,0 0 0,1 0-1,-1 0 1,0-1 0,0 1 0,0 0 0,0-1 0,0 1-1,-1 0 1,1-1 0,0 0 0,-1 1 0,1-1 0,-1 0 0,1 0-1,-1 0 1,0 0 0,-1 1-82,2-2 29,-1 0-1,1 0 1,-1 0 0,1-1-1,-1 1 1,1-1 0,-1 1-1,1-1 1,-1 1 0,1-1-1,0 0 1,0 0 0,-1 1-1,1-1 1,0 0 0,0 0-1,0 0 1,0-1 0,0 1-1,0 0 1,0 0 0,0 0-1,0-1 1,1 1 0,-1 0-1,0-1-28,-3-6 38,0 0-1,1 0 0,-2-7-37,5 14 7,-5-17-18,1-1 0,0 1-1,1-1 1,2 1 0,0-1 0,0 0-1,2-5 12,4-30 26,11-50-26,3 3-224,6-3 224,-15 69-37,9-34 130,2 1 0,17-30-93,-27 72 1,6-14 39,7-8-40,-18 37-29,0 0 0,1 1 0,1 0 0,0 0 0,0 0 0,6-4 29,-12 12-27,1 0 1,0 0-1,0 0 0,-1 0 1,1 0-1,0 1 1,1-1-1,-1 1 0,0 0 1,0 0-1,1 0 1,-1 0-1,0 1 0,1-1 1,2 1 26,-1 0-5,0 0 0,0 1 1,0 0-1,0 0 0,-1 0 0,1 0 1,0 1-1,0 0 0,-1 0 0,2 1 5,4 3-3,0 0-1,0 1 1,-1 0-1,1 1 1,-2 0-1,1 0 1,-1 1-1,6 9 4,-7-9-25,0 2 1,-1-1-1,0 1 0,-1 0 0,1 3 25,-3-7-12,-1-1 1,0 1-1,0 0 0,-1 0 1,0 0-1,0 0 0,-1 0 1,0 0-1,0 6 12,-1-5-8,0-1 1,-1 1-1,0-1 0,0 0 1,0 0-1,-1 0 0,0 0 1,-1 0-1,1-1 1,-1 1-1,0-1 0,-1 0 1,0 0-1,0 0 1,0-1-1,0 0 0,-1 0 1,0 0-1,0-1 0,0 0 1,-2 1 7,-2 0-54,0-1-1,-1 0 1,1 0 0,-1-1-1,0-1 1,1 0 0,-1 0-1,0-1 55,-25 1-414,-30-3 414,-14 1-554,74 0 351,1 1 0,-1 0 0,1 0 0,-1 0 0,1 0 0,-1 1 203,4-1-177,-1 0 0,1 0 0,0 0 0,0 0 0,0 1 0,0-1 0,0 1 0,0-1 0,1 1 0,-1 0 0,0-1 0,1 1 0,-1 0 0,0 2 177,1-3-101,1-1-1,-1 1 1,1-1-1,0 1 0,-1-1 1,1 1-1,0-1 1,0 1-1,-1 0 1,1-1-1,0 1 0,0-1 1,0 1-1,0 0 1,-1-1-1,1 1 1,0-1-1,0 1 0,0 0 1,1-1-1,-1 1 1,0 0-1,0-1 1,0 1-1,0-1 0,1 1 1,-1 0-1,0-1 1,0 1-1,1-1 1,-1 1-1,0-1 0,1 1 1,-1-1-1,1 1 1,-1-1-1,1 1 1,-1-1-1,1 0 0,-1 1 1,1-1-1,-1 0 1,1 1-1,0-1 102,16 8-1941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6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14 284 6144,'-1'0'131,"0"0"1,1 0-1,-1 0 1,0 0-1,1 1 1,-1-1-1,1 0 0,-1 1 1,0-1-1,1 0 1,-1 1-1,1-1 1,-1 1-1,1-1 1,-1 0-1,1 1 1,-1 0-1,1-1 1,-1 1-1,1-1 0,0 1 1,-1-1-1,1 1 1,0 0-132,0 0 70,0-1 1,0 1 0,0 0-1,0-1 1,0 1 0,1 0-1,-1-1 1,0 1 0,0 0-1,1-1 1,-1 1 0,0-1-1,1 1 1,-1-1 0,0 1-1,1 0 1,-1-1-1,1 1 1,-1-1 0,1 0-1,-1 1 1,1-1 0,0 1-1,-1-1 1,1 0 0,0 1-71,3 1 79,0 0 0,1 0 0,-1 0 0,1 0 0,0-1 0,-1 0 0,1 0 0,0 0 0,0-1 0,0 1-79,12-1 64,0 0-1,5-1-63,-3-1 96,-4 2-55,-1-2 1,0 0-1,0-1 0,0 0 0,3-2-41,-10 3 35,-1 0 0,1-1-1,-1 0 1,1-1-1,-1 1 1,0-1-1,0 0 1,-1-1 0,1 1-1,-1-1 1,3-4-35,-2 1 57,0 1 1,-1-2-1,0 1 1,0 0 0,0-1-1,-2 0 1,1 0-1,-1 0 1,0-1 0,-1 1-1,0-1 1,1-6-58,-3 11 55,0 0 1,1 0 0,-2-1-1,1 1 1,-1 0 0,1 0-1,-1 0 1,-1 0 0,1 0-1,-1 0 1,0 0 0,0 0-1,0 0 1,-1 1-1,0-1 1,0 1 0,0 0-1,0 0 1,0 0 0,-1 0-1,0 0 1,0 1 0,0 0-1,-3-2-55,3 2 8,0 0-1,0 1 1,-1 0 0,0 0-1,1 0 1,-1 0 0,0 1-1,0 0 1,1 0-1,-1 0 1,0 0 0,0 1-1,0 0 1,0 0 0,0 0-1,0 1 1,0-1-1,0 1 1,0 0 0,0 1-1,0-1 1,1 1-1,-1 0 1,0 0 0,1 1-1,0-1 1,0 1 0,-2 1-8,0 2-1,0 0 0,0 1 0,1-1 0,0 1 0,0 0 0,1 0 0,-1 1 0,-1 5 1,-3 8-39,1 1 0,-4 14 39,6-16-19,2 1 0,0-1 0,1 1 1,1 0-1,1 0 0,1 18 19,1-28-2,0 0 1,0 0-1,1-1 1,1 1 0,0-1-1,0 0 1,1 0-1,0 0 1,1 0 0,0 0-1,0-1 1,1 0-1,0 0 1,1 0 1,-2-4-91,0 0 1,1-1-1,-1 1 0,1-1 1,0 0-1,0-1 0,0 1 1,0-1-1,1 0 0,-1-1 1,6 2 90,29 9-576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7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1 230 3712,'0'15'776,"0"0"0,1 0 0,1 0 0,3 13-776,-1-10 654,-2-1 0,0 1 0,0 5-654,2 26 587,1-16 730,-2 0 1,-1 7-1318,-1-37 996,3-9-373,4-16-66,17-69-136,23-74-147,-36 130-281,2 0-1,1 2 0,13-21 8,-23 45 0,0 0 0,1 1 0,0 0 0,0 0 0,1 0 0,0 1 0,1 0 0,-1 0 0,1 1 0,1 0 0,-1 0 0,1 1 0,0 0 0,8-3 0,-16 8-65,1-1 0,0 0 0,0 1-1,0 0 1,0-1 0,0 1 0,0 0 0,0 0 0,0 0 0,0 0 0,-1 0 0,1 0 0,0 1 0,0-1 0,0 1 0,0-1 0,0 1 0,0 0 0,-1-1 0,1 1 0,0 0 65,16 10-810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8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290 157 4640,'6'-18'1841,"-4"14"-1592,-1 1 0,0-1 0,0 1 0,0-1 0,0 0 0,-1 1 0,1-1-249,-2 2 159,1 0 1,-1 0 0,1 0 0,-1 0-1,0 0 1,1 0 0,-1 0 0,0 0-1,0 0 1,-1 0 0,1 0 0,0 1-1,-1-1-159,-18-20 892,17 19-682,-4-4 85,-1 0 0,1 1 0,-1 0 0,0 0 0,0 1 0,0 0 0,-9-3-295,14 6 23,0 1-1,0 0 1,0 0 0,0 0 0,0 1-1,0-1 1,-1 1 0,1 0 0,0-1-1,0 2 1,0-1 0,-1 0 0,1 0-1,0 1 1,0 0 0,0 0 0,0 0-1,0 0 1,0 0 0,0 0 0,0 1-1,1-1 1,-1 1 0,0 0-1,1 0 1,-1 0-23,-5 6-28,1 1 1,0-1-1,0 1 0,1 1 0,0-1 1,0 1-1,1 0 0,1 0 0,0 0 1,-2 6 27,-2 13-36,0-1 1,2 2-1,0 10 36,-6 68 106,3 103-106,16 109-868,-5-279-1276,-4 18 2144,2-18-976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8.3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5728,'0'8'2112,"0"-8"-1632,5 7-128,-5-2 512,3-2-544,2-3 288,9 5-352,4-1-64,9-1-128,10-3 160,0 0-128,12-3-1024,7 3 512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4:50.7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 65 7136,'-4'4'445,"0"0"-1,0 0 1,1 0 0,-1 1 0,1-1 0,0 1 0,0 0 0,0 0-1,1 1-444,-12 19 567,-2 5-341,1-1-1,1 2 0,-5 17-225,13-32 38,1 1-1,1 0 1,1 0-1,0 0 1,1 1-1,1-1 1,1 13-38,0-22 28,1-1 0,0 0 0,1 1 0,-1-1 0,1 0 0,1 0 0,-1 0 0,1-1 0,1 1 0,-1 0 0,1-1 0,1 2-28,-3-6 44,0 1 0,0-1 0,0 1 0,1-1 0,-1 0 0,1 0 0,-1 0 0,1 0 0,0-1 0,-1 1 0,1-1 0,0 1 0,0-1 0,0 0 0,0 0 0,0-1 0,1 1 0,-1 0 0,0-1 0,0 0 0,0 0 0,1 0 0,-1 0 0,0 0 0,0-1 0,0 0 0,0 1 0,1-1-44,3-2 81,0 0 0,0 0 0,0 0 1,0 0-1,-1-1 0,0-1 0,0 1 0,0-1 1,0 0-1,0 0 0,-1 0 0,0-1 0,0 0 1,-1 0-1,0 0 0,0-1 0,0 1 0,-1-1 1,0 0-1,0 0 0,1-6-81,0 2 53,-2 0 0,1-1 0,-2 1 0,1 0 0,-1-1 0,-1 1 0,0-1 0,-1 1 0,0-1 1,-1 1-1,0 0 0,-1 0 0,0 0 0,-1-1-53,-3-5 30,0 1 1,-2 0-1,0 0 1,-1 1-1,0 0 1,-1 1-1,-9-9-30,6 8-212,-1 0 0,0 1 0,-1 0 0,-1 1 212,8 6-587,-2 0 0,1 0 1,-1 1-1,0 1 1,0 0-1,-1 0 1,-6-1 586,-2 4-1392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8.6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3 189 5888,'-3'1'2524,"7"2"-1841,9 0 403,-5-3-957,0 0 0,0-1 0,-1 0 1,1 0-1,0-1 0,-1 0 0,0 0 0,1-1 0,-1 0 0,0 0 0,0-1 1,1-1-130,-3 2 49,-1 0 0,1-1 0,-1 0 0,0 0 0,0 0 0,-1 0 0,1 0 0,-1-1 0,0 0 0,0 1 0,0-1 1,-1 0-1,0 0 0,0-1 0,0 1 0,0 0 0,-1-1-49,0 2 79,-1 0 0,0 0 0,0 0 0,0 0 0,-1 0-1,1 0 1,-1 0 0,0 0 0,0 0 0,0 1 0,-1-1 0,1 0 0,-1 1 0,0-1 0,0 1 0,-2-3-79,3 5 16,0-1 0,0 1 0,0-1 0,0 1 0,0-1 0,-1 1 0,1 0 0,-1 0 0,1 0 0,-1 0 0,1 0 0,-1 0 0,1 0 0,-1 0 0,0 1 0,1-1 0,-1 1 0,0-1 0,0 1 0,0-1 0,1 1 0,-1 0 0,0 0 0,0 0 0,0 0 1,0 0-1,1 1 0,-1-1 0,0 1 0,0-1 0,1 1 0,-1-1 0,0 1 0,1 0 0,-1 0 0,0 0 0,1 0 0,-1 0-16,-3 3-17,1 0 0,-1 1 0,1-1 0,0 1 0,0 0-1,0 0 1,0 1 0,1-1 0,0 1 0,0-1 0,1 1 0,0 0 0,-1 1 17,-2 9-23,1-1 0,0 1-1,1 1 1,0 9 23,1-9-94,2-1-1,0 1 0,0 0 1,3 14 94,-2-26-136,0 0 1,0 1 0,1-1-1,-1 0 1,1 0 0,0 0-1,0 0 1,1-1 0,-1 1-1,1 0 1,0-1 0,1 0-1,-1 0 1,1 0 0,-1 0-1,4 2 136,-2-3-397,-1 0 0,1-1 1,0 1-1,4 0 397,-6-2-125,29 12-1037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9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194 34 5216,'0'0'61,"0"0"0,-1 1 0,1-1 0,-1 0 0,1 0 0,0 0 0,-1 0 0,1 1 0,-1-1 0,1 0 0,-1 0 0,1 0 0,-1 0 0,1 0 0,0 0 1,-1 0-1,1-1 0,-1 1 0,1 0 0,-1 0 0,1 0 0,-1 0 0,1 0 0,0-1 0,-1 1 0,1 0 0,0 0 0,-1-1 0,1 1 0,-1 0 0,1-1 0,0 1 0,0 0 0,-1-1 0,1 1 0,0 0 0,0-1 0,-1 1 0,1-1 1,0 1-1,0 0 0,0-1 0,0 1 0,0-1 0,-1 1 0,1-1-61,-1-1 50,0 0 198,0 0-1,-1 1 1,1-1-1,0 0 1,-1 1-1,1 0 1,-1-1-1,0 1 0,1 0 1,-1 0-1,0 0 1,0 0-1,0 0 1,0 0-1,0 1 1,0-1-1,0 1 1,-2-1-248,1 0 150,0 1 0,-1-1 0,1 1 1,0 0-1,-1 0 0,1 0 1,0 1-1,-1-1 0,1 1 1,-3 0-151,2 2 46,0-1 0,-1 1 0,1 0 0,0 0 0,0 0 0,1 0 0,-1 1 0,1-1 0,-1 1 0,1 0 0,0 0 0,1 0 0,-1 0 0,0 3-46,-4 4 33,1-2-35,0 0 1,1 0-1,1 1 1,-1 0-1,1 0 0,1 0 1,0 1-1,1-1 1,-1 1-1,2 0 1,0-1-1,0 1 0,1 0 1,0 0-1,1 0 1,0-1-1,1 1 0,0 0 1,1-1-1,0 1 1,1-1-1,0 0 1,0 0-1,1-1 0,0 1 1,1-1-1,3 5 2,-6-11-3,0 1 0,0-1 0,0 0 0,1 0 0,-1 0-1,1 0 1,0-1 0,-1 1 0,1-1 0,0 0 0,0 0 0,1-1-1,-1 1 1,0-1 0,0 0 0,1 0 0,-1 0 0,1-1 0,0 1 3,2-1-125,-1-1 1,0 1 0,1-1 0,-1 0 0,0-1-1,0 0 1,0 0 0,0 0 0,0 0-1,0-1 1,-1 0 0,1 0 0,2-2 124,31-27-2080,-2-2 640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9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 6720,'8'-17'2170,"-8"17"-2099,0-1 0,0 1 0,1 0-1,-1 0 1,0-1 0,0 1 0,0 0-1,0 0 1,0 0 0,0-1-1,0 1 1,0 0 0,0 0 0,0 0-1,1-1 1,-1 1 0,0 0 0,0 0-1,0 0 1,0 0 0,1-1-1,-1 1 1,0 0 0,0 0 0,0 0-1,1 0 1,-1 0 0,0 0 0,0 0-1,0-1 1,1 1 0,-1 0-1,0 0 1,0 0 0,1 0 0,-1 0-1,0 0 1,0 0 0,0 0 0,1 0-1,-1 0 1,0 0 0,0 1 0,1-1-1,-1 0 1,0 0 0,0 0-1,0 0 1,1 0 0,-1 0 0,0 0-1,0 1 1,0-1 0,1 0 0,-1 0-1,0 0 1,0 0 0,0 1-1,0-1 1,0 0 0,1 0-71,-8 154 3332,1-53-3262,4 72-1995,13 96 1925,-7-218-922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39.7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41 7808,'0'12'2880,"0"-12"-2240,26 17-160,-2-14 992,3 2-896,18-10 352,1 2-576,18-14 96,-5 5-288,10-12 64,-2 8-128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6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11 180 4640,'-1'4'426,"0"0"1,0 0-1,1 0 1,-1 0 0,1 0-1,0 0 1,0 0-1,1 0 1,-1 0-1,1-1 1,1 5-427,1 15 230,3 39 45,1 35-118,-5 64 2169,-7 20-2326,4-173 132,1-1 1,-1 0 0,-1 0-1,1 0 1,-1-1 0,0 1-1,0 0 1,-4 5-133,3-10 322,1-7-220,1-21-73,5-66-445,11-63 416,-3 40-32,-2 23-125,6-16 157,-10 79-58,0 0 0,3 0-1,0 0 1,2 1 0,11-20 58,-21 46-6,0-1 0,0 1 0,1 0-1,-1-1 1,1 1 0,0 0 0,-1 0 0,1 0-1,0 0 1,0 0 0,1 0 0,-1 0 0,0 1-1,1-1 1,-1 1 0,1 0 0,-1 0 0,1-1-1,-1 2 1,1-1 0,0 0 0,0 1 0,-1-1-1,2 1 7,-1 0-5,1 0-1,-1 1 1,0 0-1,0-1 0,0 1 1,0 0-1,0 1 1,0-1-1,0 0 0,-1 1 1,1 0-1,0 0 1,-1 0-1,1 0 0,-1 0 1,0 0-1,0 0 0,0 1 1,0-1-1,0 1 1,0 0 5,9 12 12,-2 0 0,1 1 0,-2 1 1,0-1-1,-1 1 0,-1 1 0,0-1 1,0 9-13,-4-16 9,0 0 0,-1 1 0,0-1 0,-1 0 0,0 1 0,-1-1 0,0 1 1,0-1-1,-1 0 0,0 1 0,-1-1 0,-1 0 0,1-1 0,-2 1 0,-2 4-9,2-3-15,-2-1-1,1-1 0,-1 1 1,-1-1-1,1 0 0,-2-1 1,1 0-1,-1 0 0,0-1 1,-1 0-1,0 0 0,0-1 1,0-1-1,0 0 0,-1 0 1,-9 2 15,20-7-7,-1 0 0,0 1 0,1-1 0,-1 0 0,0 1 0,1-1 1,-1 0-1,1 1 0,-1-1 0,1 0 0,-1 1 0,0-1 0,1 1 1,0-1-1,-1 1 0,1 0 0,-1-1 0,1 1 0,0-1 0,-1 1 1,1 0-1,0-1 0,0 1 0,-1 0 0,1-1 0,0 1 0,0 0 1,0-1-1,0 1 0,0 0 0,0 0 0,0-1 0,0 1 0,0 0 1,0-1-1,0 1 0,1 0 0,-1-1 0,0 1 0,0 0 0,1-1 0,-1 1 1,0-1-1,1 1 0,-1 0 0,1-1 7,2 5 8,0 1-1,1-1 1,-1-1 0,1 1-1,1 0-7,20 21-22,1-1-1,1-1 0,2-1 1,26 16 22,-28-21 0,-3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7.0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1 377 5312,'15'11'1701,"-15"-11"-1667,1 0 0,-1 1 0,0-1 0,1 0-1,-1 0 1,0 0 0,1 1 0,-1-1 0,1 0 0,-1 0 0,0 0 0,1 0-1,-1 0 1,1 0 0,-1 0 0,0 0 0,1 0 0,-1 0 0,1 0-1,-1 0-33,10 0 145,0 0 1,-1-1-1,1 0 0,-1-1 0,1 0 0,-1 0 0,0-1 0,0 0 0,0-1 0,6-2-145,-6-2 1,1 1-1,-1-1 1,-1-1 0,1 0 0,-1 0-1,-1 0 1,6-10-1,4-8 91,-2 0 0,6-14-91,-14 24 144,-1 0 0,0 0 0,3-17-144,-8 29 131,0 0 0,0 0 1,0 0-1,-1 0 1,1 0-1,-1 0 0,0 0 1,-1 0-1,1 0 1,-1 0-1,-1-4-131,1 6 74,1 1 0,-1 0 1,0 0-1,1 0 0,-1 0 0,0 0 1,0 0-1,-1 0 0,1 0 0,0 0 0,0 0 1,-1 0-1,0 1 0,1-1 0,-1 1 0,0-1 1,1 1-1,-1 0 0,0-1 0,0 1 1,0 0-1,0 0 0,0 0 0,-1 1 0,1-1 1,-1 0-75,0 1 24,0 0 0,0 0 1,1 0-1,-1 0 1,0 1-1,0-1 1,0 1-1,0 0 0,1 0 1,-1 0-1,0 0 1,1 0-1,-1 1 1,1-1-1,-1 1 0,1-1 1,0 1-1,0 0 1,0 0-1,0 0 1,-2 2-25,-7 9-7,1 1 0,1 0 0,0 0 0,0 1 0,2 0 0,0 1 0,0 0 0,1 1 7,-3 12-37,1 0 0,1 1 1,2 0-1,0 7 37,4-26 10,0 1-1,1 0 1,0 0-1,1 0 1,0 0 0,1 0-1,0-1 1,1 1 0,3 8-10,-4-15 2,0 0 0,1-1 0,-1 1 0,1 0 0,0-1 0,0 0 0,0 1 1,1-1-1,-1 0 0,1-1 0,0 1 0,0-1 0,1 0 0,-1 0 0,1 0 1,-1 0-1,1-1 0,0 0 0,0 0 0,0 0 0,0 0 0,3 0-2,2-1-249,0 0 0,0 0 1,9-1 248,31 0-544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7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39 145 5056,'-1'0'121,"0"-1"1,1 1 0,-1 0-1,1 0 1,-1 0-1,0 0 1,1 0 0,-1 1-1,1-1 1,-1 0 0,1 0-1,-1 0 1,1 0-1,-1 1 1,1-1 0,-1 0-1,1 1 1,-1-1-1,1 0 1,-1 1 0,1-1-1,-1 0 1,1 1-1,0-1 1,-1 1 0,1-1-1,0 1 1,-1 0-122,1 17 1033,0 2-682,-4 41 180,2-1-1,3 7-530,-9 345 726,3-347-639,2-38 138,1 1 0,1 0 0,3 26-225,1-43 257,-1-13 11,2-23 109,-4 19-351,8-86 235,-3-16-261,-5 91 1,2-253 84,1 221-122,2-1 1,2 1 0,3 1-1,1 0 1,3 0-1,3-3 37,-12 35 5,2 1-1,0 0 0,0 1 1,4-4-5,-8 13-5,1-1 1,-1 1 0,1 1 0,1-1 0,-1 0 0,1 1 0,-1 0 0,1 0 0,1 1-1,-1-1 1,0 1 0,6-3 4,-9 6-8,1-1 0,-1 0 0,0 1 0,0-1 0,1 1 0,-1 0 0,0-1 0,1 1 0,-1 0 0,1 1 0,-1-1 0,0 0 0,0 1-1,1-1 1,-1 1 0,0 0 0,0-1 0,1 1 0,-1 0 0,0 1 0,0-1 0,0 0 0,0 0 0,1 2 8,0 0 6,0 0 0,0 1 1,0-1-1,-1 0 0,1 1 0,-1-1 0,0 1 0,0 0 1,0 0-1,-1-1 0,1 1 0,-1 0 0,0 1 1,0 0-7,1 9 44,-1 0 0,0 0 1,-1 0-1,0 1 1,-1-1-1,-1 0 1,0 0-1,-3 9-44,-2 2-73,-1-1 0,-2 1 0,0-1 1,-4 6 72,7-17-227,0 0 0,-1 0 1,-1-1-1,1 0 0,-5 2 227,10-10-229,-1 0 0,0 0 0,0 0 0,-1-1 0,1 1-1,-1-1 1,0-1 0,0 1 0,0 0 0,0-1 0,0 0 0,0 0-1,-1-1 1,1 0 0,-1 0 229,3 0-282,0-1 0,0 0 0,0 0 0,0 0 0,0 0 0,0-1 0,0 1 0,0-1 0,0 0 0,0 0 0,0 0 0,1 0 0,-1 0 0,0-1 0,1 1 0,-1-1 0,-1-1 282,-12-10-2059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8.2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60 3808,'0'0'82,"0"-1"1,0 0-1,-1 1 1,1-1-1,0 0 1,0 0-1,0 1 1,0-1-1,0 0 0,0 0 1,0 1-1,0-1 1,0 0-1,0 0 1,1 1-1,-1-1 1,0 0-1,0 1 1,1-1-1,-1 0 1,0 1-1,1-1 0,-1 0 1,1 1-1,-1-1 1,1 0-83,0 11 3255,-1 22-2590,-5 68 818,5 26-1483,0-48 149,0-71-64,0 1-1,0 0 1,0-1 0,1 1 0,0-1 0,0 1 0,1-1 0,0 1 0,1-1 0,-1 0-1,1 0 1,2 3-85,-5-10 22,0 1 0,1-1-1,-1 1 1,0-1 0,1 1-1,-1 0 1,0-1 0,1 1-1,-1-1 1,1 0-1,-1 1 1,1-1 0,-1 1-1,1-1 1,-1 0 0,1 1-1,-1-1 1,1 0 0,0 0-1,-1 1 1,1-1 0,0 0-1,-1 0 1,1 0 0,-1 0-1,1 0 1,0 0 0,-1 0-1,1 0 1,0 0-1,-1 0 1,1 0 0,0 0-1,-1 0 1,1-1 0,-1 1-1,1 0 1,0 0 0,-1-1-1,1 1 1,-1 0 0,1-1-1,-1 1 1,1-1 0,-1 1-1,1-1-21,2-2 83,0 0 0,0 0 0,0-1 0,-1 1-1,1-1 1,-1 0 0,0 0 0,1-1-83,11-29 61,-2-1 1,-1 0-1,4-25-61,-4 16-3,6-28 110,-7 28-416,14-39 309,-23 79-136,1-1 0,0 1 1,0-1-1,0 1 0,1 0 1,-1 0-1,1 0 0,3-3 136,-6 7-94,1-1 1,0 0-1,0 0 0,0 0 0,0 1 0,0-1 0,0 1 0,1-1 1,-1 1-1,0-1 0,0 1 0,0-1 0,0 1 0,1 0 1,-1 0-1,0 0 0,0 0 0,1 0 0,-1 0 0,0 0 0,0 0 1,0 0-1,1 0 0,-1 1 0,0-1 0,0 0 0,0 1 0,0-1 1,1 1-1,-1 0 0,0-1 0,0 1 0,0 0 0,0 0 1,0-1-1,0 2 94,35 33-5387,-17-14 2870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8.6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88 4992,'11'-17'1589,"-10"17"-1535,-1-1 0,1 0 0,-1 1 0,1-1 0,-1 0-1,0 0 1,0 0 0,1 1 0,-1-1 0,0 0 0,0 0 0,0 0-1,0 0 1,0 1 0,0-1 0,0 0 0,0 0 0,0 0 0,0 0 0,-1 0-54,1-9 1071,1 9-1011,-1 1 0,0-1 0,1 1 0,-1-1 0,0 1 0,1-1 0,-1 0 0,0 1 0,0-1 0,0 1 0,0-1 0,0 0 0,0 1 0,0-1-1,0 1 1,0-1 0,0 0 0,0 1 0,0-1 0,0 1 0,0-1 0,0 0 0,-1 1 0,1-1 0,0 1 0,0-1 0,-1 1 0,1-1 0,-1 1 0,1-1 0,0 1-1,-1-1 1,1 1 0,-1-1 0,1 1 0,-1 0 0,1-1 0,-1 1 0,1 0 0,-1-1 0,1 1 0,-1 0 0,1 0 0,-1 0 0,0-1 0,1 1 0,-1 0 0,1 0-1,-1 0 1,0 0 0,1 0 0,-1 0 0,1 0 0,-1 0-60,-2 0 70,0 1-1,-1-1 0,1 0 1,0 1-1,0 0 0,0-1 1,0 1-1,0 1 1,1-1-1,-1 0 0,0 1 1,0 0-70,-3 3 31,-1 0 0,1 0 1,1 1-1,-1 0 1,1 0-1,0 1 1,0 0-1,1 0 1,0 0-1,-1 3-31,-2 6-20,0 0 0,1 0 0,1 0 0,-1 9 20,2-8-9,1 1 1,1 0-1,0 0 0,1 0 0,1 0 0,2 8 9,-1-18 11,0-1 0,0 0-1,1 0 1,0 0 0,1 0 0,0 0-1,3 6-10,-4-9 20,1 0-1,0 0 1,-1 0-1,1-1 1,1 1-1,-1-1 1,0 0-1,1 0 1,0 0-1,0 0 1,0-1-1,3 3-19,-1-3 60,-1 0-1,0 0 1,1-1-1,-1 0 1,1 0-1,-1 0 1,1 0-1,0-1 1,-1 0-1,1 0 1,0-1-1,-1 1 1,1-1-1,-1 0 1,1-1-1,-1 0 1,0 1-1,1-2 1,-1 1-1,0-1 1,0 1 0,4-4-60,1-1 64,0 0 1,-1-1 0,0 0 0,0 0 0,-1 0-1,0-1 1,-1-1 0,0 1 0,0-1 0,1-4-65,-1 0 41,0 0 1,-1-1 0,-1 1-1,0-1 1,-1-1 0,-1 1-1,0 0 1,-1-1 0,-1 1-1,0-1 1,-2-11-42,1 18 9,-1 1-1,0 0 1,0 0 0,-1 0-1,0 0 1,-1 0 0,-2-5-9,3 8-56,0 1 1,-1-1 0,1 1 0,-1 0-1,0 0 1,0 0 0,-1 0 0,1 1-1,-1-1 1,1 1 0,-1 0 0,-3-1 55,6 2-128,0 1 1,-1 0 0,1 1-1,-1-1 1,0 0 0,1 0 0,-1 1-1,0-1 1,1 1 0,-1-1 0,0 1-1,0 0 1,1 0 0,-1 0 0,0 0-1,0 0 1,0 0 0,1 0-1,-1 1 1,0-1 0,1 0 0,-1 1-1,0 0 1,1-1 0,-1 1 0,0 0-1,1 0 1,-1 0 0,1 0-1,0 0 1,-1 0 0,1 0 0,0 0-1,-1 1 1,1-1 0,0 1 0,0-1-1,0 1 1,0-1 0,1 1 0,-1-1-1,0 1 1,1 0 0,-1 1 127,-5 16-1632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09T01:26:49.3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373 469 5984,'-3'-2'297,"1"1"1,-1-1-1,0 1 1,0 0-1,0 0 1,0 0-1,0 0 0,0 1 1,0-1-1,0 1 1,0 0-1,0 0 1,-1 0-298,-42 4 1039,32-2-988,0 2 0,0 0-1,1 0 1,0 1-1,0 1 1,0 1 0,0-1-1,1 2 1,0 0 0,1 0-1,0 1 1,0 0 0,-6 9-51,6-7-18,0 1 0,1 0 1,1 1-1,0 0 1,1 1-1,0 0 1,1 0-1,0 0 1,1 1-1,1 0 1,1 0-1,0 2 18,2-8 41,1 0-1,0 0 1,1 1-1,0-1 1,0 0 0,1 2-41,-1-8 30,0-1 0,1 1 0,-1 0 0,1-1 0,-1 1 0,1 0 1,0-1-1,0 1 0,0-1 0,1 0 0,-1 1 0,0-1 1,1 0-1,0 0 0,-1 0 0,1 0 0,0 0 0,0 0 0,0 0 1,0 0-1,1-1 0,0 1-30,0-1 59,0 0 0,0 0 1,0 0-1,0-1 0,0 1 0,0-1 1,0 0-1,1 0 0,-1 0 0,0 0 1,0 0-1,0-1 0,0 1 0,0-1 0,3-1-59,2-1 80,0 0-1,-1-1 1,1 0-1,-1 0 0,1-1-79,5-4 60,-1-1-1,0 0 1,-1-1-1,0 0 1,-1-1-1,2-3-59,-7 10 17,18-23 35,-1-1 0,-1-1 0,-2-1 1,-1-1-1,6-16-52,-1-3 175,-3 0 0,-1-2 0,-3-1 0,-3 0 0,2-21-175,-12 46 209,-1 1 0,-1-1 0,-2 1 0,-1-1 0,-4-22-209,4 30 139,2 21-141,0 0 1,-1 0 0,1 0 0,0 0 0,0 0 0,0 0 0,0 0 0,0 0 0,0 0 0,0 0 0,0 0-1,0 0 1,0 0 0,0 0 0,0 0 0,0 0 0,0 0 0,0 0 0,0 0 0,0 0 0,0 0 0,0 0 0,-1 0-1,1 0 1,0 0 0,0 0 0,0 0 0,0 0 0,0 0 0,0 0 0,0 0 0,0 0 0,0 0 0,0 0 0,0 0-1,0 0 1,0 0 0,0 0 0,0 0 0,0 0 0,0 0 0,0 0 0,0 0 0,0-1 0,0 1 0,0 0 0,0 0-1,0 0 1,0 0 0,0 0 0,-1 0 1,-1 10-55,-2 13-48,-26 339-1073,25-122-4314,7-173 3698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697CC-B8C1-454B-A520-77FE98CE0F71}" type="datetimeFigureOut">
              <a:rPr lang="en-US" smtClean="0"/>
              <a:t>2020-01-08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6F162-807D-436E-AB10-E5C6EC935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0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ometers.info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nui.akamai.com/gnet/globe/index.html" TargetMode="External"/><Relationship Id="rId4" Type="http://schemas.openxmlformats.org/officeDocument/2006/relationships/hyperlink" Target="http://www.internetlivestats.com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technological-progres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http://gaskination.com/ticker</a:t>
            </a:r>
          </a:p>
          <a:p>
            <a:r>
              <a:rPr lang="en-US" dirty="0">
                <a:hlinkClick r:id="rId3"/>
              </a:rPr>
              <a:t>http://www.worldometers.info/</a:t>
            </a:r>
            <a:endParaRPr lang="en-US" dirty="0"/>
          </a:p>
          <a:p>
            <a:r>
              <a:rPr lang="en-US" dirty="0">
                <a:hlinkClick r:id="rId4"/>
              </a:rPr>
              <a:t>http://www.internetlivestats.com/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http://wwwnui.akamai.com/gnet/globe/index.html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5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Nyquist theorem: Samples must be twice as frequent as the highest rendered frequency. 42Khz is at the limit of human hearing.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on http://www.singularity.com/charts/page61.html and look at 61 and 62</a:t>
            </a:r>
          </a:p>
          <a:p>
            <a:r>
              <a:rPr lang="en-US" dirty="0"/>
              <a:t>Chart from </a:t>
            </a:r>
            <a:r>
              <a:rPr lang="en-US" dirty="0">
                <a:hlinkClick r:id="rId3"/>
              </a:rPr>
              <a:t>https://ourworldindata.org/technological-progress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2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</a:t>
            </a:r>
            <a:r>
              <a:rPr lang="en-US" baseline="0" dirty="0"/>
              <a:t> state works using solid state transistors. 4 billion per gigabyte (i.e., 1 per two bits)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6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</a:t>
            </a:r>
            <a:r>
              <a:rPr lang="en-US" baseline="0" dirty="0"/>
              <a:t> state works using solid state transistors. 4 billion per gigabyte (i.e., 1 per two bits)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3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Solid</a:t>
            </a:r>
            <a:r>
              <a:rPr lang="en-US" baseline="0" dirty="0"/>
              <a:t> state works using solid state transistors. 4 billion per gigabyte (i.e., 1 per two bits)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2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10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Photons</a:t>
            </a:r>
            <a:r>
              <a:rPr lang="en-US" baseline="0" dirty="0"/>
              <a:t> travel through fiber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3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Overcome government censorship</a:t>
            </a:r>
            <a:r>
              <a:rPr lang="en-US" baseline="0" dirty="0"/>
              <a:t> with </a:t>
            </a:r>
            <a:r>
              <a:rPr lang="en-US" baseline="0" dirty="0" err="1"/>
              <a:t>vpn</a:t>
            </a:r>
            <a:r>
              <a:rPr lang="en-US" baseline="0" dirty="0"/>
              <a:t> or </a:t>
            </a:r>
            <a:r>
              <a:rPr lang="en-US" baseline="0" dirty="0" err="1"/>
              <a:t>ip</a:t>
            </a:r>
            <a:r>
              <a:rPr lang="en-US" baseline="0" dirty="0"/>
              <a:t> cloaking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6F162-807D-436E-AB10-E5C6EC9354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849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00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9099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7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9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6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7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57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1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780FB-E387-D247-A624-E93BC06560E2}" type="datetimeFigureOut">
              <a:rPr lang="en-US" smtClean="0"/>
              <a:pPr/>
              <a:t>2020-01-08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CFD8AA-F420-094E-BA9C-AFDE624F2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2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hyperlink" Target="http://www.cpubenchmark.ne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turemark.com/hardware/cp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jpg"/><Relationship Id="rId4" Type="http://schemas.openxmlformats.org/officeDocument/2006/relationships/image" Target="../media/image20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0.xml"/><Relationship Id="rId21" Type="http://schemas.openxmlformats.org/officeDocument/2006/relationships/image" Target="../media/image222.png"/><Relationship Id="rId42" Type="http://schemas.openxmlformats.org/officeDocument/2006/relationships/customXml" Target="../ink/ink218.xml"/><Relationship Id="rId47" Type="http://schemas.openxmlformats.org/officeDocument/2006/relationships/image" Target="../media/image235.png"/><Relationship Id="rId63" Type="http://schemas.openxmlformats.org/officeDocument/2006/relationships/image" Target="../media/image243.png"/><Relationship Id="rId68" Type="http://schemas.openxmlformats.org/officeDocument/2006/relationships/customXml" Target="../ink/ink231.xml"/><Relationship Id="rId7" Type="http://schemas.openxmlformats.org/officeDocument/2006/relationships/image" Target="../media/image215.png"/><Relationship Id="rId71" Type="http://schemas.openxmlformats.org/officeDocument/2006/relationships/image" Target="../media/image247.png"/><Relationship Id="rId2" Type="http://schemas.openxmlformats.org/officeDocument/2006/relationships/customXml" Target="../ink/ink198.xml"/><Relationship Id="rId16" Type="http://schemas.openxmlformats.org/officeDocument/2006/relationships/customXml" Target="../ink/ink205.xml"/><Relationship Id="rId29" Type="http://schemas.openxmlformats.org/officeDocument/2006/relationships/image" Target="../media/image226.png"/><Relationship Id="rId11" Type="http://schemas.openxmlformats.org/officeDocument/2006/relationships/image" Target="../media/image217.png"/><Relationship Id="rId24" Type="http://schemas.openxmlformats.org/officeDocument/2006/relationships/customXml" Target="../ink/ink209.xml"/><Relationship Id="rId32" Type="http://schemas.openxmlformats.org/officeDocument/2006/relationships/customXml" Target="../ink/ink213.xml"/><Relationship Id="rId37" Type="http://schemas.openxmlformats.org/officeDocument/2006/relationships/image" Target="../media/image230.png"/><Relationship Id="rId40" Type="http://schemas.openxmlformats.org/officeDocument/2006/relationships/customXml" Target="../ink/ink217.xml"/><Relationship Id="rId45" Type="http://schemas.openxmlformats.org/officeDocument/2006/relationships/image" Target="../media/image234.png"/><Relationship Id="rId53" Type="http://schemas.openxmlformats.org/officeDocument/2006/relationships/image" Target="../media/image238.png"/><Relationship Id="rId58" Type="http://schemas.openxmlformats.org/officeDocument/2006/relationships/customXml" Target="../ink/ink226.xml"/><Relationship Id="rId66" Type="http://schemas.openxmlformats.org/officeDocument/2006/relationships/customXml" Target="../ink/ink230.xml"/><Relationship Id="rId5" Type="http://schemas.openxmlformats.org/officeDocument/2006/relationships/image" Target="../media/image214.png"/><Relationship Id="rId61" Type="http://schemas.openxmlformats.org/officeDocument/2006/relationships/image" Target="../media/image242.png"/><Relationship Id="rId19" Type="http://schemas.openxmlformats.org/officeDocument/2006/relationships/image" Target="../media/image221.png"/><Relationship Id="rId14" Type="http://schemas.openxmlformats.org/officeDocument/2006/relationships/customXml" Target="../ink/ink204.xml"/><Relationship Id="rId22" Type="http://schemas.openxmlformats.org/officeDocument/2006/relationships/customXml" Target="../ink/ink208.xml"/><Relationship Id="rId27" Type="http://schemas.openxmlformats.org/officeDocument/2006/relationships/image" Target="../media/image225.png"/><Relationship Id="rId30" Type="http://schemas.openxmlformats.org/officeDocument/2006/relationships/customXml" Target="../ink/ink212.xml"/><Relationship Id="rId35" Type="http://schemas.openxmlformats.org/officeDocument/2006/relationships/image" Target="../media/image229.png"/><Relationship Id="rId43" Type="http://schemas.openxmlformats.org/officeDocument/2006/relationships/image" Target="../media/image233.png"/><Relationship Id="rId48" Type="http://schemas.openxmlformats.org/officeDocument/2006/relationships/customXml" Target="../ink/ink221.xml"/><Relationship Id="rId56" Type="http://schemas.openxmlformats.org/officeDocument/2006/relationships/customXml" Target="../ink/ink225.xml"/><Relationship Id="rId64" Type="http://schemas.openxmlformats.org/officeDocument/2006/relationships/customXml" Target="../ink/ink229.xml"/><Relationship Id="rId69" Type="http://schemas.openxmlformats.org/officeDocument/2006/relationships/image" Target="../media/image246.png"/><Relationship Id="rId8" Type="http://schemas.openxmlformats.org/officeDocument/2006/relationships/customXml" Target="../ink/ink201.xml"/><Relationship Id="rId51" Type="http://schemas.openxmlformats.org/officeDocument/2006/relationships/image" Target="../media/image237.png"/><Relationship Id="rId3" Type="http://schemas.openxmlformats.org/officeDocument/2006/relationships/image" Target="../media/image213.png"/><Relationship Id="rId12" Type="http://schemas.openxmlformats.org/officeDocument/2006/relationships/customXml" Target="../ink/ink203.xml"/><Relationship Id="rId17" Type="http://schemas.openxmlformats.org/officeDocument/2006/relationships/image" Target="../media/image220.png"/><Relationship Id="rId25" Type="http://schemas.openxmlformats.org/officeDocument/2006/relationships/image" Target="../media/image224.png"/><Relationship Id="rId33" Type="http://schemas.openxmlformats.org/officeDocument/2006/relationships/image" Target="../media/image228.png"/><Relationship Id="rId38" Type="http://schemas.openxmlformats.org/officeDocument/2006/relationships/customXml" Target="../ink/ink216.xml"/><Relationship Id="rId46" Type="http://schemas.openxmlformats.org/officeDocument/2006/relationships/customXml" Target="../ink/ink220.xml"/><Relationship Id="rId59" Type="http://schemas.openxmlformats.org/officeDocument/2006/relationships/image" Target="../media/image241.png"/><Relationship Id="rId67" Type="http://schemas.openxmlformats.org/officeDocument/2006/relationships/image" Target="../media/image245.png"/><Relationship Id="rId20" Type="http://schemas.openxmlformats.org/officeDocument/2006/relationships/customXml" Target="../ink/ink207.xml"/><Relationship Id="rId41" Type="http://schemas.openxmlformats.org/officeDocument/2006/relationships/image" Target="../media/image232.png"/><Relationship Id="rId54" Type="http://schemas.openxmlformats.org/officeDocument/2006/relationships/customXml" Target="../ink/ink224.xml"/><Relationship Id="rId62" Type="http://schemas.openxmlformats.org/officeDocument/2006/relationships/customXml" Target="../ink/ink228.xml"/><Relationship Id="rId70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0.xml"/><Relationship Id="rId15" Type="http://schemas.openxmlformats.org/officeDocument/2006/relationships/image" Target="../media/image219.png"/><Relationship Id="rId23" Type="http://schemas.openxmlformats.org/officeDocument/2006/relationships/image" Target="../media/image223.png"/><Relationship Id="rId28" Type="http://schemas.openxmlformats.org/officeDocument/2006/relationships/customXml" Target="../ink/ink211.xml"/><Relationship Id="rId36" Type="http://schemas.openxmlformats.org/officeDocument/2006/relationships/customXml" Target="../ink/ink215.xml"/><Relationship Id="rId49" Type="http://schemas.openxmlformats.org/officeDocument/2006/relationships/image" Target="../media/image236.png"/><Relationship Id="rId57" Type="http://schemas.openxmlformats.org/officeDocument/2006/relationships/image" Target="../media/image240.png"/><Relationship Id="rId10" Type="http://schemas.openxmlformats.org/officeDocument/2006/relationships/customXml" Target="../ink/ink202.xml"/><Relationship Id="rId31" Type="http://schemas.openxmlformats.org/officeDocument/2006/relationships/image" Target="../media/image227.png"/><Relationship Id="rId44" Type="http://schemas.openxmlformats.org/officeDocument/2006/relationships/customXml" Target="../ink/ink219.xml"/><Relationship Id="rId52" Type="http://schemas.openxmlformats.org/officeDocument/2006/relationships/customXml" Target="../ink/ink223.xml"/><Relationship Id="rId60" Type="http://schemas.openxmlformats.org/officeDocument/2006/relationships/customXml" Target="../ink/ink227.xml"/><Relationship Id="rId65" Type="http://schemas.openxmlformats.org/officeDocument/2006/relationships/image" Target="../media/image244.png"/><Relationship Id="rId4" Type="http://schemas.openxmlformats.org/officeDocument/2006/relationships/customXml" Target="../ink/ink199.xml"/><Relationship Id="rId9" Type="http://schemas.openxmlformats.org/officeDocument/2006/relationships/image" Target="../media/image216.png"/><Relationship Id="rId13" Type="http://schemas.openxmlformats.org/officeDocument/2006/relationships/image" Target="../media/image218.png"/><Relationship Id="rId18" Type="http://schemas.openxmlformats.org/officeDocument/2006/relationships/customXml" Target="../ink/ink206.xml"/><Relationship Id="rId39" Type="http://schemas.openxmlformats.org/officeDocument/2006/relationships/image" Target="../media/image231.png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ronline.com/what-is/what-is-cache-memory-4930080/" TargetMode="External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history-ram-trip-memory-lane/" TargetMode="External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skubuntu.com/questions/419269/how-to-only-allow-to-boot-from-cd" TargetMode="External"/><Relationship Id="rId2" Type="http://schemas.openxmlformats.org/officeDocument/2006/relationships/image" Target="../media/image25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cnomodo.com/2007/01/hd-de-estado-slido-da-samdisk-de-32-gb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jpeg"/><Relationship Id="rId5" Type="http://schemas.openxmlformats.org/officeDocument/2006/relationships/hyperlink" Target="http://news.kolobkreations.com/2016/02/18/eternal-5d-storage/" TargetMode="External"/><Relationship Id="rId4" Type="http://schemas.openxmlformats.org/officeDocument/2006/relationships/image" Target="../media/image256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cbreaker.com/2012/01/how-to-update-your-bios-on-gigabyte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evice_drive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livestats.com/" TargetMode="External"/><Relationship Id="rId2" Type="http://schemas.openxmlformats.org/officeDocument/2006/relationships/hyperlink" Target="http://www.worldometers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gif"/><Relationship Id="rId4" Type="http://schemas.openxmlformats.org/officeDocument/2006/relationships/hyperlink" Target="http://wwwnui.akamai.com/gnet/globe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sonblocks.net/2015/09/09/a-gentle-introduction-to-blockchain-technology/#incentiv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suite.tools/tracerou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olobkreations.com/2016/06/30/google-faster-60-tbps-data-transfer-between-asia-and-usa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99" Type="http://schemas.openxmlformats.org/officeDocument/2006/relationships/image" Target="../media/image151.png"/><Relationship Id="rId21" Type="http://schemas.openxmlformats.org/officeDocument/2006/relationships/image" Target="../media/image12.png"/><Relationship Id="rId63" Type="http://schemas.openxmlformats.org/officeDocument/2006/relationships/image" Target="../media/image33.png"/><Relationship Id="rId159" Type="http://schemas.openxmlformats.org/officeDocument/2006/relationships/image" Target="../media/image81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69.png"/><Relationship Id="rId5" Type="http://schemas.openxmlformats.org/officeDocument/2006/relationships/image" Target="../media/image4.png"/><Relationship Id="rId181" Type="http://schemas.openxmlformats.org/officeDocument/2006/relationships/image" Target="../media/image92.png"/><Relationship Id="rId237" Type="http://schemas.openxmlformats.org/officeDocument/2006/relationships/image" Target="../media/image120.png"/><Relationship Id="rId279" Type="http://schemas.openxmlformats.org/officeDocument/2006/relationships/image" Target="../media/image141.png"/><Relationship Id="rId43" Type="http://schemas.openxmlformats.org/officeDocument/2006/relationships/image" Target="../media/image23.png"/><Relationship Id="rId139" Type="http://schemas.openxmlformats.org/officeDocument/2006/relationships/image" Target="../media/image71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44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9.png"/><Relationship Id="rId357" Type="http://schemas.openxmlformats.org/officeDocument/2006/relationships/image" Target="../media/image180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2.png"/><Relationship Id="rId217" Type="http://schemas.openxmlformats.org/officeDocument/2006/relationships/image" Target="../media/image110.png"/><Relationship Id="rId259" Type="http://schemas.openxmlformats.org/officeDocument/2006/relationships/image" Target="../media/image131.png"/><Relationship Id="rId23" Type="http://schemas.openxmlformats.org/officeDocument/2006/relationships/image" Target="../media/image13.png"/><Relationship Id="rId119" Type="http://schemas.openxmlformats.org/officeDocument/2006/relationships/image" Target="../media/image61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4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42.png"/><Relationship Id="rId337" Type="http://schemas.openxmlformats.org/officeDocument/2006/relationships/image" Target="../media/image170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2.png"/><Relationship Id="rId7" Type="http://schemas.openxmlformats.org/officeDocument/2006/relationships/image" Target="../media/image5.png"/><Relationship Id="rId183" Type="http://schemas.openxmlformats.org/officeDocument/2006/relationships/image" Target="../media/image93.png"/><Relationship Id="rId239" Type="http://schemas.openxmlformats.org/officeDocument/2006/relationships/image" Target="../media/image121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24.png"/><Relationship Id="rId87" Type="http://schemas.openxmlformats.org/officeDocument/2006/relationships/image" Target="../media/image45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32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0.png"/><Relationship Id="rId359" Type="http://schemas.openxmlformats.org/officeDocument/2006/relationships/image" Target="../media/image181.png"/><Relationship Id="rId98" Type="http://schemas.openxmlformats.org/officeDocument/2006/relationships/customXml" Target="../ink/ink49.xml"/><Relationship Id="rId121" Type="http://schemas.openxmlformats.org/officeDocument/2006/relationships/image" Target="../media/image62.png"/><Relationship Id="rId163" Type="http://schemas.openxmlformats.org/officeDocument/2006/relationships/image" Target="../media/image83.png"/><Relationship Id="rId219" Type="http://schemas.openxmlformats.org/officeDocument/2006/relationships/image" Target="../media/image111.png"/><Relationship Id="rId370" Type="http://schemas.openxmlformats.org/officeDocument/2006/relationships/customXml" Target="../ink/ink185.xml"/><Relationship Id="rId230" Type="http://schemas.openxmlformats.org/officeDocument/2006/relationships/customXml" Target="../ink/ink115.xml"/><Relationship Id="rId25" Type="http://schemas.openxmlformats.org/officeDocument/2006/relationships/image" Target="../media/image14.png"/><Relationship Id="rId67" Type="http://schemas.openxmlformats.org/officeDocument/2006/relationships/image" Target="../media/image35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22.png"/><Relationship Id="rId36" Type="http://schemas.openxmlformats.org/officeDocument/2006/relationships/customXml" Target="../ink/ink18.xml"/><Relationship Id="rId283" Type="http://schemas.openxmlformats.org/officeDocument/2006/relationships/image" Target="../media/image143.png"/><Relationship Id="rId339" Type="http://schemas.openxmlformats.org/officeDocument/2006/relationships/image" Target="../media/image171.png"/><Relationship Id="rId78" Type="http://schemas.openxmlformats.org/officeDocument/2006/relationships/customXml" Target="../ink/ink39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1.xml"/><Relationship Id="rId143" Type="http://schemas.openxmlformats.org/officeDocument/2006/relationships/image" Target="../media/image73.png"/><Relationship Id="rId164" Type="http://schemas.openxmlformats.org/officeDocument/2006/relationships/customXml" Target="../ink/ink82.xml"/><Relationship Id="rId185" Type="http://schemas.openxmlformats.org/officeDocument/2006/relationships/image" Target="../media/image94.png"/><Relationship Id="rId350" Type="http://schemas.openxmlformats.org/officeDocument/2006/relationships/customXml" Target="../ink/ink175.xml"/><Relationship Id="rId371" Type="http://schemas.openxmlformats.org/officeDocument/2006/relationships/image" Target="../media/image187.png"/><Relationship Id="rId9" Type="http://schemas.openxmlformats.org/officeDocument/2006/relationships/image" Target="../media/image6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17.png"/><Relationship Id="rId252" Type="http://schemas.openxmlformats.org/officeDocument/2006/relationships/customXml" Target="../ink/ink126.xml"/><Relationship Id="rId273" Type="http://schemas.openxmlformats.org/officeDocument/2006/relationships/image" Target="../media/image138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66.png"/><Relationship Id="rId47" Type="http://schemas.openxmlformats.org/officeDocument/2006/relationships/image" Target="../media/image25.png"/><Relationship Id="rId68" Type="http://schemas.openxmlformats.org/officeDocument/2006/relationships/customXml" Target="../ink/ink34.xml"/><Relationship Id="rId89" Type="http://schemas.openxmlformats.org/officeDocument/2006/relationships/image" Target="../media/image46.png"/><Relationship Id="rId112" Type="http://schemas.openxmlformats.org/officeDocument/2006/relationships/customXml" Target="../ink/ink56.xml"/><Relationship Id="rId133" Type="http://schemas.openxmlformats.org/officeDocument/2006/relationships/image" Target="../media/image68.png"/><Relationship Id="rId154" Type="http://schemas.openxmlformats.org/officeDocument/2006/relationships/customXml" Target="../ink/ink77.xml"/><Relationship Id="rId175" Type="http://schemas.openxmlformats.org/officeDocument/2006/relationships/image" Target="../media/image89.png"/><Relationship Id="rId340" Type="http://schemas.openxmlformats.org/officeDocument/2006/relationships/customXml" Target="../ink/ink170.xml"/><Relationship Id="rId361" Type="http://schemas.openxmlformats.org/officeDocument/2006/relationships/image" Target="../media/image182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12.png"/><Relationship Id="rId242" Type="http://schemas.openxmlformats.org/officeDocument/2006/relationships/customXml" Target="../ink/ink121.xml"/><Relationship Id="rId263" Type="http://schemas.openxmlformats.org/officeDocument/2006/relationships/image" Target="../media/image133.png"/><Relationship Id="rId284" Type="http://schemas.openxmlformats.org/officeDocument/2006/relationships/customXml" Target="../ink/ink142.xml"/><Relationship Id="rId319" Type="http://schemas.openxmlformats.org/officeDocument/2006/relationships/image" Target="../media/image161.png"/><Relationship Id="rId37" Type="http://schemas.openxmlformats.org/officeDocument/2006/relationships/image" Target="../media/image20.png"/><Relationship Id="rId58" Type="http://schemas.openxmlformats.org/officeDocument/2006/relationships/customXml" Target="../ink/ink29.xml"/><Relationship Id="rId79" Type="http://schemas.openxmlformats.org/officeDocument/2006/relationships/image" Target="../media/image41.png"/><Relationship Id="rId102" Type="http://schemas.openxmlformats.org/officeDocument/2006/relationships/customXml" Target="../ink/ink51.xml"/><Relationship Id="rId123" Type="http://schemas.openxmlformats.org/officeDocument/2006/relationships/image" Target="../media/image63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84.png"/><Relationship Id="rId186" Type="http://schemas.openxmlformats.org/officeDocument/2006/relationships/customXml" Target="../ink/ink93.xml"/><Relationship Id="rId351" Type="http://schemas.openxmlformats.org/officeDocument/2006/relationships/image" Target="../media/image177.png"/><Relationship Id="rId372" Type="http://schemas.openxmlformats.org/officeDocument/2006/relationships/customXml" Target="../ink/ink186.xml"/><Relationship Id="rId211" Type="http://schemas.openxmlformats.org/officeDocument/2006/relationships/image" Target="../media/image107.png"/><Relationship Id="rId232" Type="http://schemas.openxmlformats.org/officeDocument/2006/relationships/customXml" Target="../ink/ink116.xml"/><Relationship Id="rId253" Type="http://schemas.openxmlformats.org/officeDocument/2006/relationships/image" Target="../media/image128.png"/><Relationship Id="rId274" Type="http://schemas.openxmlformats.org/officeDocument/2006/relationships/customXml" Target="../ink/ink137.xml"/><Relationship Id="rId295" Type="http://schemas.openxmlformats.org/officeDocument/2006/relationships/image" Target="../media/image149.png"/><Relationship Id="rId309" Type="http://schemas.openxmlformats.org/officeDocument/2006/relationships/image" Target="../media/image156.png"/><Relationship Id="rId27" Type="http://schemas.openxmlformats.org/officeDocument/2006/relationships/image" Target="../media/image15.png"/><Relationship Id="rId48" Type="http://schemas.openxmlformats.org/officeDocument/2006/relationships/customXml" Target="../ink/ink24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79.png"/><Relationship Id="rId176" Type="http://schemas.openxmlformats.org/officeDocument/2006/relationships/customXml" Target="../ink/ink88.xml"/><Relationship Id="rId197" Type="http://schemas.openxmlformats.org/officeDocument/2006/relationships/image" Target="../media/image100.png"/><Relationship Id="rId341" Type="http://schemas.openxmlformats.org/officeDocument/2006/relationships/image" Target="../media/image172.png"/><Relationship Id="rId362" Type="http://schemas.openxmlformats.org/officeDocument/2006/relationships/customXml" Target="../ink/ink181.xml"/><Relationship Id="rId201" Type="http://schemas.openxmlformats.org/officeDocument/2006/relationships/image" Target="../media/image102.png"/><Relationship Id="rId222" Type="http://schemas.openxmlformats.org/officeDocument/2006/relationships/customXml" Target="../ink/ink111.xml"/><Relationship Id="rId243" Type="http://schemas.openxmlformats.org/officeDocument/2006/relationships/image" Target="../media/image123.png"/><Relationship Id="rId264" Type="http://schemas.openxmlformats.org/officeDocument/2006/relationships/customXml" Target="../ink/ink132.xml"/><Relationship Id="rId285" Type="http://schemas.openxmlformats.org/officeDocument/2006/relationships/image" Target="../media/image144.png"/><Relationship Id="rId17" Type="http://schemas.openxmlformats.org/officeDocument/2006/relationships/image" Target="../media/image10.png"/><Relationship Id="rId38" Type="http://schemas.openxmlformats.org/officeDocument/2006/relationships/customXml" Target="../ink/ink19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47.png"/><Relationship Id="rId145" Type="http://schemas.openxmlformats.org/officeDocument/2006/relationships/image" Target="../media/image74.png"/><Relationship Id="rId166" Type="http://schemas.openxmlformats.org/officeDocument/2006/relationships/customXml" Target="../ink/ink83.xml"/><Relationship Id="rId187" Type="http://schemas.openxmlformats.org/officeDocument/2006/relationships/image" Target="../media/image95.png"/><Relationship Id="rId331" Type="http://schemas.openxmlformats.org/officeDocument/2006/relationships/image" Target="../media/image167.png"/><Relationship Id="rId352" Type="http://schemas.openxmlformats.org/officeDocument/2006/relationships/customXml" Target="../ink/ink176.xml"/><Relationship Id="rId373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.xml"/><Relationship Id="rId233" Type="http://schemas.openxmlformats.org/officeDocument/2006/relationships/image" Target="../media/image118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6.png"/><Relationship Id="rId114" Type="http://schemas.openxmlformats.org/officeDocument/2006/relationships/customXml" Target="../ink/ink57.xml"/><Relationship Id="rId275" Type="http://schemas.openxmlformats.org/officeDocument/2006/relationships/image" Target="../media/image139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42.png"/><Relationship Id="rId135" Type="http://schemas.openxmlformats.org/officeDocument/2006/relationships/image" Target="../media/image69.png"/><Relationship Id="rId156" Type="http://schemas.openxmlformats.org/officeDocument/2006/relationships/customXml" Target="../ink/ink78.xml"/><Relationship Id="rId177" Type="http://schemas.openxmlformats.org/officeDocument/2006/relationships/image" Target="../media/image90.png"/><Relationship Id="rId198" Type="http://schemas.openxmlformats.org/officeDocument/2006/relationships/customXml" Target="../ink/ink99.xml"/><Relationship Id="rId321" Type="http://schemas.openxmlformats.org/officeDocument/2006/relationships/image" Target="../media/image162.png"/><Relationship Id="rId342" Type="http://schemas.openxmlformats.org/officeDocument/2006/relationships/customXml" Target="../ink/ink171.xml"/><Relationship Id="rId363" Type="http://schemas.openxmlformats.org/officeDocument/2006/relationships/image" Target="../media/image183.png"/><Relationship Id="rId202" Type="http://schemas.openxmlformats.org/officeDocument/2006/relationships/customXml" Target="../ink/ink101.xml"/><Relationship Id="rId223" Type="http://schemas.openxmlformats.org/officeDocument/2006/relationships/image" Target="../media/image113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21.png"/><Relationship Id="rId265" Type="http://schemas.openxmlformats.org/officeDocument/2006/relationships/image" Target="../media/image134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4.png"/><Relationship Id="rId146" Type="http://schemas.openxmlformats.org/officeDocument/2006/relationships/customXml" Target="../ink/ink73.xml"/><Relationship Id="rId167" Type="http://schemas.openxmlformats.org/officeDocument/2006/relationships/image" Target="../media/image85.png"/><Relationship Id="rId188" Type="http://schemas.openxmlformats.org/officeDocument/2006/relationships/customXml" Target="../ink/ink94.xml"/><Relationship Id="rId311" Type="http://schemas.openxmlformats.org/officeDocument/2006/relationships/image" Target="../media/image157.png"/><Relationship Id="rId332" Type="http://schemas.openxmlformats.org/officeDocument/2006/relationships/customXml" Target="../ink/ink166.xml"/><Relationship Id="rId353" Type="http://schemas.openxmlformats.org/officeDocument/2006/relationships/image" Target="../media/image178.png"/><Relationship Id="rId71" Type="http://schemas.openxmlformats.org/officeDocument/2006/relationships/image" Target="../media/image37.png"/><Relationship Id="rId92" Type="http://schemas.openxmlformats.org/officeDocument/2006/relationships/customXml" Target="../ink/ink46.xml"/><Relationship Id="rId213" Type="http://schemas.openxmlformats.org/officeDocument/2006/relationships/image" Target="../media/image108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6.png"/><Relationship Id="rId255" Type="http://schemas.openxmlformats.org/officeDocument/2006/relationships/image" Target="../media/image129.png"/><Relationship Id="rId276" Type="http://schemas.openxmlformats.org/officeDocument/2006/relationships/customXml" Target="../ink/ink138.xml"/><Relationship Id="rId297" Type="http://schemas.openxmlformats.org/officeDocument/2006/relationships/image" Target="../media/image150.png"/><Relationship Id="rId40" Type="http://schemas.openxmlformats.org/officeDocument/2006/relationships/customXml" Target="../ink/ink20.xml"/><Relationship Id="rId115" Type="http://schemas.openxmlformats.org/officeDocument/2006/relationships/image" Target="../media/image59.png"/><Relationship Id="rId136" Type="http://schemas.openxmlformats.org/officeDocument/2006/relationships/customXml" Target="../ink/ink68.xml"/><Relationship Id="rId157" Type="http://schemas.openxmlformats.org/officeDocument/2006/relationships/image" Target="../media/image80.png"/><Relationship Id="rId178" Type="http://schemas.openxmlformats.org/officeDocument/2006/relationships/customXml" Target="../ink/ink89.xml"/><Relationship Id="rId301" Type="http://schemas.openxmlformats.org/officeDocument/2006/relationships/image" Target="../media/image152.png"/><Relationship Id="rId322" Type="http://schemas.openxmlformats.org/officeDocument/2006/relationships/customXml" Target="../ink/ink161.xml"/><Relationship Id="rId343" Type="http://schemas.openxmlformats.org/officeDocument/2006/relationships/image" Target="../media/image173.png"/><Relationship Id="rId364" Type="http://schemas.openxmlformats.org/officeDocument/2006/relationships/customXml" Target="../ink/ink182.xml"/><Relationship Id="rId61" Type="http://schemas.openxmlformats.org/officeDocument/2006/relationships/image" Target="../media/image32.png"/><Relationship Id="rId82" Type="http://schemas.openxmlformats.org/officeDocument/2006/relationships/customXml" Target="../ink/ink41.xml"/><Relationship Id="rId199" Type="http://schemas.openxmlformats.org/officeDocument/2006/relationships/image" Target="../media/image101.png"/><Relationship Id="rId203" Type="http://schemas.openxmlformats.org/officeDocument/2006/relationships/image" Target="../media/image103.png"/><Relationship Id="rId19" Type="http://schemas.openxmlformats.org/officeDocument/2006/relationships/image" Target="../media/image11.png"/><Relationship Id="rId224" Type="http://schemas.openxmlformats.org/officeDocument/2006/relationships/customXml" Target="../ink/ink112.xml"/><Relationship Id="rId245" Type="http://schemas.openxmlformats.org/officeDocument/2006/relationships/image" Target="../media/image124.png"/><Relationship Id="rId266" Type="http://schemas.openxmlformats.org/officeDocument/2006/relationships/customXml" Target="../ink/ink133.xml"/><Relationship Id="rId287" Type="http://schemas.openxmlformats.org/officeDocument/2006/relationships/image" Target="../media/image145.png"/><Relationship Id="rId30" Type="http://schemas.openxmlformats.org/officeDocument/2006/relationships/customXml" Target="../ink/ink15.xml"/><Relationship Id="rId105" Type="http://schemas.openxmlformats.org/officeDocument/2006/relationships/image" Target="../media/image54.png"/><Relationship Id="rId126" Type="http://schemas.openxmlformats.org/officeDocument/2006/relationships/customXml" Target="../ink/ink63.xml"/><Relationship Id="rId147" Type="http://schemas.openxmlformats.org/officeDocument/2006/relationships/image" Target="../media/image75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68.png"/><Relationship Id="rId354" Type="http://schemas.openxmlformats.org/officeDocument/2006/relationships/customXml" Target="../ink/ink177.xml"/><Relationship Id="rId51" Type="http://schemas.openxmlformats.org/officeDocument/2006/relationships/image" Target="../media/image27.png"/><Relationship Id="rId72" Type="http://schemas.openxmlformats.org/officeDocument/2006/relationships/customXml" Target="../ink/ink36.xml"/><Relationship Id="rId93" Type="http://schemas.openxmlformats.org/officeDocument/2006/relationships/image" Target="../media/image48.png"/><Relationship Id="rId189" Type="http://schemas.openxmlformats.org/officeDocument/2006/relationships/image" Target="../media/image96.png"/><Relationship Id="rId3" Type="http://schemas.openxmlformats.org/officeDocument/2006/relationships/image" Target="../media/image3.png"/><Relationship Id="rId214" Type="http://schemas.openxmlformats.org/officeDocument/2006/relationships/customXml" Target="../ink/ink107.xml"/><Relationship Id="rId235" Type="http://schemas.openxmlformats.org/officeDocument/2006/relationships/image" Target="../media/image119.png"/><Relationship Id="rId256" Type="http://schemas.openxmlformats.org/officeDocument/2006/relationships/customXml" Target="../ink/ink128.xml"/><Relationship Id="rId277" Type="http://schemas.openxmlformats.org/officeDocument/2006/relationships/image" Target="../media/image140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70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63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22.png"/><Relationship Id="rId62" Type="http://schemas.openxmlformats.org/officeDocument/2006/relationships/customXml" Target="../ink/ink31.xml"/><Relationship Id="rId83" Type="http://schemas.openxmlformats.org/officeDocument/2006/relationships/image" Target="../media/image43.png"/><Relationship Id="rId179" Type="http://schemas.openxmlformats.org/officeDocument/2006/relationships/image" Target="../media/image91.png"/><Relationship Id="rId365" Type="http://schemas.openxmlformats.org/officeDocument/2006/relationships/image" Target="../media/image184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14.png"/><Relationship Id="rId246" Type="http://schemas.openxmlformats.org/officeDocument/2006/relationships/customXml" Target="../ink/ink123.xml"/><Relationship Id="rId267" Type="http://schemas.openxmlformats.org/officeDocument/2006/relationships/image" Target="../media/image135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65.png"/><Relationship Id="rId313" Type="http://schemas.openxmlformats.org/officeDocument/2006/relationships/image" Target="../media/image158.png"/><Relationship Id="rId10" Type="http://schemas.openxmlformats.org/officeDocument/2006/relationships/customXml" Target="../ink/ink5.xml"/><Relationship Id="rId31" Type="http://schemas.openxmlformats.org/officeDocument/2006/relationships/image" Target="../media/image17.png"/><Relationship Id="rId52" Type="http://schemas.openxmlformats.org/officeDocument/2006/relationships/customXml" Target="../ink/ink26.xml"/><Relationship Id="rId73" Type="http://schemas.openxmlformats.org/officeDocument/2006/relationships/image" Target="../media/image38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86.png"/><Relationship Id="rId334" Type="http://schemas.openxmlformats.org/officeDocument/2006/relationships/customXml" Target="../ink/ink167.xml"/><Relationship Id="rId355" Type="http://schemas.openxmlformats.org/officeDocument/2006/relationships/image" Target="../media/image179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09.png"/><Relationship Id="rId236" Type="http://schemas.openxmlformats.org/officeDocument/2006/relationships/customXml" Target="../ink/ink118.xml"/><Relationship Id="rId257" Type="http://schemas.openxmlformats.org/officeDocument/2006/relationships/image" Target="../media/image130.png"/><Relationship Id="rId278" Type="http://schemas.openxmlformats.org/officeDocument/2006/relationships/customXml" Target="../ink/ink139.xml"/><Relationship Id="rId303" Type="http://schemas.openxmlformats.org/officeDocument/2006/relationships/image" Target="../media/image153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4.png"/><Relationship Id="rId191" Type="http://schemas.openxmlformats.org/officeDocument/2006/relationships/image" Target="../media/image97.png"/><Relationship Id="rId205" Type="http://schemas.openxmlformats.org/officeDocument/2006/relationships/image" Target="../media/image104.png"/><Relationship Id="rId247" Type="http://schemas.openxmlformats.org/officeDocument/2006/relationships/image" Target="../media/image125.png"/><Relationship Id="rId107" Type="http://schemas.openxmlformats.org/officeDocument/2006/relationships/image" Target="../media/image55.png"/><Relationship Id="rId289" Type="http://schemas.openxmlformats.org/officeDocument/2006/relationships/image" Target="../media/image146.png"/><Relationship Id="rId11" Type="http://schemas.openxmlformats.org/officeDocument/2006/relationships/image" Target="../media/image7.png"/><Relationship Id="rId53" Type="http://schemas.openxmlformats.org/officeDocument/2006/relationships/image" Target="../media/image28.png"/><Relationship Id="rId149" Type="http://schemas.openxmlformats.org/officeDocument/2006/relationships/image" Target="../media/image76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49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4.png"/><Relationship Id="rId367" Type="http://schemas.openxmlformats.org/officeDocument/2006/relationships/image" Target="../media/image185.png"/><Relationship Id="rId171" Type="http://schemas.openxmlformats.org/officeDocument/2006/relationships/image" Target="../media/image87.png"/><Relationship Id="rId227" Type="http://schemas.openxmlformats.org/officeDocument/2006/relationships/image" Target="../media/image115.png"/><Relationship Id="rId269" Type="http://schemas.openxmlformats.org/officeDocument/2006/relationships/image" Target="../media/image136.png"/><Relationship Id="rId33" Type="http://schemas.openxmlformats.org/officeDocument/2006/relationships/image" Target="../media/image18.png"/><Relationship Id="rId129" Type="http://schemas.openxmlformats.org/officeDocument/2006/relationships/image" Target="../media/image66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39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47.png"/><Relationship Id="rId305" Type="http://schemas.openxmlformats.org/officeDocument/2006/relationships/image" Target="../media/image154.png"/><Relationship Id="rId347" Type="http://schemas.openxmlformats.org/officeDocument/2006/relationships/image" Target="../media/image175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7.png"/><Relationship Id="rId193" Type="http://schemas.openxmlformats.org/officeDocument/2006/relationships/image" Target="../media/image98.png"/><Relationship Id="rId207" Type="http://schemas.openxmlformats.org/officeDocument/2006/relationships/image" Target="../media/image105.png"/><Relationship Id="rId249" Type="http://schemas.openxmlformats.org/officeDocument/2006/relationships/image" Target="../media/image126.png"/><Relationship Id="rId13" Type="http://schemas.openxmlformats.org/officeDocument/2006/relationships/image" Target="../media/image8.png"/><Relationship Id="rId109" Type="http://schemas.openxmlformats.org/officeDocument/2006/relationships/image" Target="../media/image56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37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7.png"/><Relationship Id="rId327" Type="http://schemas.openxmlformats.org/officeDocument/2006/relationships/image" Target="../media/image165.png"/><Relationship Id="rId369" Type="http://schemas.openxmlformats.org/officeDocument/2006/relationships/image" Target="../media/image186.png"/><Relationship Id="rId173" Type="http://schemas.openxmlformats.org/officeDocument/2006/relationships/image" Target="../media/image88.png"/><Relationship Id="rId229" Type="http://schemas.openxmlformats.org/officeDocument/2006/relationships/image" Target="../media/image116.png"/><Relationship Id="rId240" Type="http://schemas.openxmlformats.org/officeDocument/2006/relationships/customXml" Target="../ink/ink120.xml"/><Relationship Id="rId35" Type="http://schemas.openxmlformats.org/officeDocument/2006/relationships/image" Target="../media/image19.png"/><Relationship Id="rId77" Type="http://schemas.openxmlformats.org/officeDocument/2006/relationships/image" Target="../media/image40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27.png"/><Relationship Id="rId46" Type="http://schemas.openxmlformats.org/officeDocument/2006/relationships/customXml" Target="../ink/ink23.xml"/><Relationship Id="rId293" Type="http://schemas.openxmlformats.org/officeDocument/2006/relationships/image" Target="../media/image148.png"/><Relationship Id="rId307" Type="http://schemas.openxmlformats.org/officeDocument/2006/relationships/image" Target="../media/image155.png"/><Relationship Id="rId349" Type="http://schemas.openxmlformats.org/officeDocument/2006/relationships/image" Target="../media/image176.png"/><Relationship Id="rId88" Type="http://schemas.openxmlformats.org/officeDocument/2006/relationships/customXml" Target="../ink/ink44.xml"/><Relationship Id="rId111" Type="http://schemas.openxmlformats.org/officeDocument/2006/relationships/image" Target="../media/image57.png"/><Relationship Id="rId153" Type="http://schemas.openxmlformats.org/officeDocument/2006/relationships/image" Target="../media/image78.png"/><Relationship Id="rId195" Type="http://schemas.openxmlformats.org/officeDocument/2006/relationships/image" Target="../media/image99.png"/><Relationship Id="rId209" Type="http://schemas.openxmlformats.org/officeDocument/2006/relationships/image" Target="../media/image106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15" Type="http://schemas.openxmlformats.org/officeDocument/2006/relationships/image" Target="../media/image9.png"/><Relationship Id="rId57" Type="http://schemas.openxmlformats.org/officeDocument/2006/relationships/image" Target="../media/image30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195.png"/><Relationship Id="rId18" Type="http://schemas.openxmlformats.org/officeDocument/2006/relationships/customXml" Target="../ink/ink195.xml"/><Relationship Id="rId3" Type="http://schemas.openxmlformats.org/officeDocument/2006/relationships/image" Target="../media/image510.png"/><Relationship Id="rId21" Type="http://schemas.openxmlformats.org/officeDocument/2006/relationships/image" Target="../media/image199.png"/><Relationship Id="rId7" Type="http://schemas.openxmlformats.org/officeDocument/2006/relationships/image" Target="../media/image192.png"/><Relationship Id="rId12" Type="http://schemas.openxmlformats.org/officeDocument/2006/relationships/customXml" Target="../ink/ink192.xml"/><Relationship Id="rId17" Type="http://schemas.openxmlformats.org/officeDocument/2006/relationships/image" Target="../media/image197.png"/><Relationship Id="rId2" Type="http://schemas.openxmlformats.org/officeDocument/2006/relationships/customXml" Target="../ink/ink187.xml"/><Relationship Id="rId16" Type="http://schemas.openxmlformats.org/officeDocument/2006/relationships/customXml" Target="../ink/ink194.xml"/><Relationship Id="rId20" Type="http://schemas.openxmlformats.org/officeDocument/2006/relationships/customXml" Target="../ink/ink19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194.png"/><Relationship Id="rId5" Type="http://schemas.openxmlformats.org/officeDocument/2006/relationships/image" Target="../media/image191.png"/><Relationship Id="rId15" Type="http://schemas.openxmlformats.org/officeDocument/2006/relationships/image" Target="../media/image196.png"/><Relationship Id="rId23" Type="http://schemas.openxmlformats.org/officeDocument/2006/relationships/image" Target="../media/image200.png"/><Relationship Id="rId10" Type="http://schemas.openxmlformats.org/officeDocument/2006/relationships/customXml" Target="../ink/ink191.xml"/><Relationship Id="rId19" Type="http://schemas.openxmlformats.org/officeDocument/2006/relationships/image" Target="../media/image198.png"/><Relationship Id="rId4" Type="http://schemas.openxmlformats.org/officeDocument/2006/relationships/customXml" Target="../ink/ink188.xml"/><Relationship Id="rId9" Type="http://schemas.openxmlformats.org/officeDocument/2006/relationships/image" Target="../media/image193.png"/><Relationship Id="rId14" Type="http://schemas.openxmlformats.org/officeDocument/2006/relationships/customXml" Target="../ink/ink193.xml"/><Relationship Id="rId22" Type="http://schemas.openxmlformats.org/officeDocument/2006/relationships/customXml" Target="../ink/ink1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1" y="1126044"/>
            <a:ext cx="6003099" cy="1829761"/>
          </a:xfrm>
        </p:spPr>
        <p:txBody>
          <a:bodyPr/>
          <a:lstStyle/>
          <a:p>
            <a:r>
              <a:rPr lang="en-US" dirty="0"/>
              <a:t>Computer and Network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1" y="2985049"/>
            <a:ext cx="6003099" cy="1199704"/>
          </a:xfrm>
        </p:spPr>
        <p:txBody>
          <a:bodyPr/>
          <a:lstStyle/>
          <a:p>
            <a:r>
              <a:rPr lang="en-US"/>
              <a:t>IS 201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42BFECF0-A32B-4276-9B29-BDC796A0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072"/>
            <a:ext cx="3733800" cy="4742084"/>
          </a:xfrm>
          <a:prstGeom prst="rect">
            <a:avLst/>
          </a:prstGeom>
        </p:spPr>
      </p:pic>
      <p:pic>
        <p:nvPicPr>
          <p:cNvPr id="8" name="Picture 7" descr="A picture containing indoor, book, shelf, table&#10;&#10;Description automatically generated">
            <a:extLst>
              <a:ext uri="{FF2B5EF4-FFF2-40B4-BE49-F238E27FC236}">
                <a16:creationId xmlns:a16="http://schemas.microsoft.com/office/drawing/2014/main" id="{3AF05463-D2F6-4775-AF0E-7C25D5AB0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1000"/>
            <a:ext cx="54864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B4EF91-FC77-4039-90C1-76351D14C4A3}"/>
              </a:ext>
            </a:extLst>
          </p:cNvPr>
          <p:cNvSpPr txBox="1"/>
          <p:nvPr/>
        </p:nvSpPr>
        <p:spPr>
          <a:xfrm>
            <a:off x="762000" y="54864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Alan 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65BDB-7EA4-4BF7-81F6-DC50827F7132}"/>
              </a:ext>
            </a:extLst>
          </p:cNvPr>
          <p:cNvSpPr txBox="1"/>
          <p:nvPr/>
        </p:nvSpPr>
        <p:spPr>
          <a:xfrm>
            <a:off x="6667500" y="4982768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Colossus Replica at Bletchley Park</a:t>
            </a:r>
          </a:p>
        </p:txBody>
      </p:sp>
    </p:spTree>
    <p:extLst>
      <p:ext uri="{BB962C8B-B14F-4D97-AF65-F5344CB8AC3E}">
        <p14:creationId xmlns:p14="http://schemas.microsoft.com/office/powerpoint/2010/main" val="346958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E855CC0-4285-4456-A49A-CC80663B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2000"/>
            <a:ext cx="3429000" cy="430053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3FC24D-4CE8-47D0-B09B-4B2901BDA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5"/>
          <a:stretch/>
        </p:blipFill>
        <p:spPr>
          <a:xfrm>
            <a:off x="5523186" y="762000"/>
            <a:ext cx="6096000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50A52-3749-4B47-BE35-81E258C9970C}"/>
              </a:ext>
            </a:extLst>
          </p:cNvPr>
          <p:cNvSpPr txBox="1"/>
          <p:nvPr/>
        </p:nvSpPr>
        <p:spPr>
          <a:xfrm>
            <a:off x="762000" y="54864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John Von Neumann</a:t>
            </a:r>
          </a:p>
        </p:txBody>
      </p:sp>
    </p:spTree>
    <p:extLst>
      <p:ext uri="{BB962C8B-B14F-4D97-AF65-F5344CB8AC3E}">
        <p14:creationId xmlns:p14="http://schemas.microsoft.com/office/powerpoint/2010/main" val="123448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 (CPU)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What are my current specs?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PC: 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right-click This PC -&gt; Properties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Mac: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click Apple button -&gt; About This Mac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Right-click HD icon on desktop -&gt; Get Info</a:t>
            </a:r>
          </a:p>
          <a:p>
            <a:r>
              <a:rPr lang="en-US" sz="2800" dirty="0">
                <a:solidFill>
                  <a:schemeClr val="tx1"/>
                </a:solidFill>
                <a:hlinkClick r:id="rId2"/>
              </a:rPr>
              <a:t>http://www.cpubenchmark.net/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err="1">
                <a:solidFill>
                  <a:schemeClr val="tx1"/>
                </a:solidFill>
              </a:rPr>
              <a:t>Velocity.ninja</a:t>
            </a:r>
            <a:r>
              <a:rPr lang="en-US" sz="2800" dirty="0">
                <a:solidFill>
                  <a:schemeClr val="tx1"/>
                </a:solidFill>
              </a:rPr>
              <a:t> (together as a class)</a:t>
            </a:r>
          </a:p>
          <a:p>
            <a:pPr marL="109728" indent="0">
              <a:buNone/>
            </a:pPr>
            <a:endParaRPr lang="en-US" sz="4000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upload.wikimedia.org/wikipedia/commons/6/62/Intel_CPU_Pentium_4_640_Prescott_bottom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0193" y="810716"/>
            <a:ext cx="5272070" cy="35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86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491409" cy="1320800"/>
          </a:xfrm>
        </p:spPr>
        <p:txBody>
          <a:bodyPr/>
          <a:lstStyle/>
          <a:p>
            <a:r>
              <a:rPr lang="en-US" dirty="0"/>
              <a:t>Central Processing Unit (CPU) Performance</a:t>
            </a:r>
            <a:br>
              <a:rPr lang="en-US" dirty="0"/>
            </a:br>
            <a:r>
              <a:rPr lang="en-US" sz="1800" dirty="0" err="1"/>
              <a:t>PassMark</a:t>
            </a:r>
            <a:r>
              <a:rPr lang="en-US" sz="1800" dirty="0"/>
              <a:t> </a:t>
            </a:r>
            <a:r>
              <a:rPr lang="mr-IN" sz="1800" dirty="0"/>
              <a:t>–</a:t>
            </a:r>
            <a:r>
              <a:rPr lang="en-US" sz="1800" dirty="0"/>
              <a:t> a general overall kind of test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883958"/>
              </p:ext>
            </p:extLst>
          </p:nvPr>
        </p:nvGraphicFramePr>
        <p:xfrm>
          <a:off x="677333" y="1856963"/>
          <a:ext cx="10491410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0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1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45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0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12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61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CPU Model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Clock (GHz)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Cores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Threads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Cache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(MB)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PassMark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Benchmark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89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i7-6950X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19,994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$1635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9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i7-6900K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17,654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$1044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i7-6850K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14,491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$588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0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i5-6600K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7,931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$240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0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i5-6500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7,137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$199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0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i3-6100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5,445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$117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0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mbria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i3-4170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5,144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 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$118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77333" y="5803984"/>
            <a:ext cx="7879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2"/>
              </a:rPr>
              <a:t>BEST CURRENT CPUs: http://www.futuremark.com/hardware/cpu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35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B523-DF11-44BE-B753-643D8ECF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6993"/>
            <a:ext cx="8596668" cy="1320800"/>
          </a:xfrm>
        </p:spPr>
        <p:txBody>
          <a:bodyPr/>
          <a:lstStyle/>
          <a:p>
            <a:r>
              <a:rPr lang="en-US" dirty="0"/>
              <a:t>Thermodynamically – A CPU is just a Space Heater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2FC81127-A27D-4B75-A25B-4D460CE1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0" y="2806262"/>
            <a:ext cx="1907628" cy="1907628"/>
          </a:xfrm>
          <a:prstGeom prst="rect">
            <a:avLst/>
          </a:prstGeom>
        </p:spPr>
      </p:pic>
      <p:pic>
        <p:nvPicPr>
          <p:cNvPr id="7" name="Picture 6" descr="A close up of a fan&#10;&#10;Description automatically generated">
            <a:extLst>
              <a:ext uri="{FF2B5EF4-FFF2-40B4-BE49-F238E27FC236}">
                <a16:creationId xmlns:a16="http://schemas.microsoft.com/office/drawing/2014/main" id="{11B15722-DF07-4F5F-BF91-3CA9317E3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43" y="1567793"/>
            <a:ext cx="4948401" cy="4398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D381C-A5BA-4866-A7A2-477CB124F849}"/>
              </a:ext>
            </a:extLst>
          </p:cNvPr>
          <p:cNvSpPr txBox="1"/>
          <p:nvPr/>
        </p:nvSpPr>
        <p:spPr>
          <a:xfrm>
            <a:off x="1279634" y="5145962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CPU Chip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80D-3BEC-49AD-B124-4296370FA42E}"/>
              </a:ext>
            </a:extLst>
          </p:cNvPr>
          <p:cNvSpPr txBox="1"/>
          <p:nvPr/>
        </p:nvSpPr>
        <p:spPr>
          <a:xfrm>
            <a:off x="6126931" y="591562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CPU Cooler</a:t>
            </a:r>
          </a:p>
        </p:txBody>
      </p:sp>
    </p:spTree>
    <p:extLst>
      <p:ext uri="{BB962C8B-B14F-4D97-AF65-F5344CB8AC3E}">
        <p14:creationId xmlns:p14="http://schemas.microsoft.com/office/powerpoint/2010/main" val="264458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0" y="7534"/>
            <a:ext cx="9829800" cy="68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0F000-6B4F-4923-8765-D268D2ADCD5B}"/>
              </a:ext>
            </a:extLst>
          </p:cNvPr>
          <p:cNvSpPr txBox="1"/>
          <p:nvPr/>
        </p:nvSpPr>
        <p:spPr>
          <a:xfrm>
            <a:off x="3824288" y="1323657"/>
            <a:ext cx="289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iPhone XS has &gt; 6.9 Billion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40159C-40C8-4E51-B421-4AA43181F779}"/>
              </a:ext>
            </a:extLst>
          </p:cNvPr>
          <p:cNvSpPr/>
          <p:nvPr/>
        </p:nvSpPr>
        <p:spPr>
          <a:xfrm>
            <a:off x="7899421" y="1692989"/>
            <a:ext cx="3967799" cy="399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26552-8674-4C3A-AB06-75C2FCFB7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59" y="4939269"/>
            <a:ext cx="7096141" cy="83287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143AD1F-28D3-4F07-BB0F-A846C23EDB2D}"/>
              </a:ext>
            </a:extLst>
          </p:cNvPr>
          <p:cNvSpPr/>
          <p:nvPr/>
        </p:nvSpPr>
        <p:spPr>
          <a:xfrm>
            <a:off x="10186988" y="2328668"/>
            <a:ext cx="628650" cy="2519557"/>
          </a:xfrm>
          <a:prstGeom prst="down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4DA07F37-6872-4590-9706-F8BC26BE4E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65424"/>
            <a:ext cx="2123664" cy="1415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3ADA77-B96D-4E73-808A-73C1613AF146}"/>
              </a:ext>
            </a:extLst>
          </p:cNvPr>
          <p:cNvSpPr txBox="1"/>
          <p:nvPr/>
        </p:nvSpPr>
        <p:spPr>
          <a:xfrm>
            <a:off x="66304" y="210277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Gordon Moore</a:t>
            </a:r>
          </a:p>
        </p:txBody>
      </p:sp>
    </p:spTree>
    <p:extLst>
      <p:ext uri="{BB962C8B-B14F-4D97-AF65-F5344CB8AC3E}">
        <p14:creationId xmlns:p14="http://schemas.microsoft.com/office/powerpoint/2010/main" val="28007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8FD3-E713-4B65-B09C-E6751CBD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the Microcosm</a:t>
            </a:r>
            <a:br>
              <a:rPr lang="en-US" dirty="0"/>
            </a:br>
            <a:r>
              <a:rPr lang="en-US" dirty="0"/>
              <a:t>- George Gilder 1989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DCC3-6DF7-4B59-8A7B-DC877746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As transistors get smaller and more are packed onto a chip:</a:t>
            </a:r>
          </a:p>
          <a:p>
            <a:pPr lvl="1"/>
            <a:r>
              <a:rPr lang="en-US" sz="2400" dirty="0"/>
              <a:t>Logic costs less</a:t>
            </a:r>
          </a:p>
          <a:p>
            <a:pPr lvl="1"/>
            <a:r>
              <a:rPr lang="en-US" sz="2400" dirty="0"/>
              <a:t>It works faster</a:t>
            </a:r>
          </a:p>
          <a:p>
            <a:pPr lvl="1"/>
            <a:r>
              <a:rPr lang="en-US" sz="2400" dirty="0"/>
              <a:t>It works more reliably</a:t>
            </a:r>
          </a:p>
          <a:p>
            <a:pPr lvl="1"/>
            <a:r>
              <a:rPr lang="en-US" sz="2400" dirty="0"/>
              <a:t>It gets more done</a:t>
            </a:r>
          </a:p>
        </p:txBody>
      </p:sp>
      <p:pic>
        <p:nvPicPr>
          <p:cNvPr id="5" name="Picture 4" descr="A person sitting on a table&#10;&#10;Description automatically generated">
            <a:extLst>
              <a:ext uri="{FF2B5EF4-FFF2-40B4-BE49-F238E27FC236}">
                <a16:creationId xmlns:a16="http://schemas.microsoft.com/office/drawing/2014/main" id="{D8F7F709-7408-4059-8094-40128793E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10934"/>
            <a:ext cx="3589866" cy="35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8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0"/>
            <a:ext cx="3437466" cy="1930400"/>
          </a:xfrm>
        </p:spPr>
        <p:txBody>
          <a:bodyPr>
            <a:normAutofit fontScale="90000"/>
          </a:bodyPr>
          <a:lstStyle/>
          <a:p>
            <a:r>
              <a:rPr lang="en-US" dirty="0"/>
              <a:t>Threading</a:t>
            </a:r>
            <a:br>
              <a:rPr lang="en-US" dirty="0"/>
            </a:br>
            <a:r>
              <a:rPr lang="en-US" dirty="0"/>
              <a:t>Time-Slicing</a:t>
            </a:r>
            <a:br>
              <a:rPr lang="en-US" dirty="0"/>
            </a:br>
            <a:r>
              <a:rPr lang="en-US" dirty="0"/>
              <a:t>Multiple Cores</a:t>
            </a:r>
            <a:br>
              <a:rPr lang="en-US" dirty="0"/>
            </a:br>
            <a:r>
              <a:rPr lang="en-US" dirty="0"/>
              <a:t>Hyperthreading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2109643"/>
            <a:ext cx="5217439" cy="3880773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Multi-threading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Time slicing </a:t>
            </a:r>
            <a:r>
              <a:rPr lang="en-US" sz="2000" dirty="0"/>
              <a:t>on one physical processor</a:t>
            </a:r>
          </a:p>
          <a:p>
            <a:r>
              <a:rPr lang="en-US" sz="2400" b="1" dirty="0"/>
              <a:t>Hyper-threading</a:t>
            </a:r>
          </a:p>
          <a:p>
            <a:pPr lvl="1"/>
            <a:r>
              <a:rPr lang="en-US" sz="2000" dirty="0"/>
              <a:t>One physical CPU core</a:t>
            </a:r>
          </a:p>
          <a:p>
            <a:pPr lvl="1"/>
            <a:r>
              <a:rPr lang="en-US" sz="2000" dirty="0"/>
              <a:t>Two logical (virtual cores) for one physical core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Clever scheduling </a:t>
            </a:r>
            <a:r>
              <a:rPr lang="en-US" sz="2000" dirty="0"/>
              <a:t>of parts of thread across two logical cores</a:t>
            </a:r>
          </a:p>
          <a:p>
            <a:r>
              <a:rPr lang="en-US" sz="2200" b="1" dirty="0"/>
              <a:t>Only one thing can be done at a time (per physical core) </a:t>
            </a:r>
          </a:p>
        </p:txBody>
      </p:sp>
      <p:pic>
        <p:nvPicPr>
          <p:cNvPr id="1030" name="Picture 6" descr="Hyper-Threadi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0586" y="1473693"/>
            <a:ext cx="6501414" cy="53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00282" y="0"/>
            <a:ext cx="7691718" cy="1541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>
                <a:solidFill>
                  <a:schemeClr val="tx1"/>
                </a:solidFill>
              </a:rPr>
              <a:t>What do you really need to know here?</a:t>
            </a:r>
          </a:p>
          <a:p>
            <a:pPr algn="ctr"/>
            <a:r>
              <a:rPr lang="en-US" sz="2400" dirty="0"/>
              <a:t>A single core (processor) can only process one thing at a time, no matter how you slice it. So, more cores is better.</a:t>
            </a:r>
          </a:p>
        </p:txBody>
      </p:sp>
    </p:spTree>
    <p:extLst>
      <p:ext uri="{BB962C8B-B14F-4D97-AF65-F5344CB8AC3E}">
        <p14:creationId xmlns:p14="http://schemas.microsoft.com/office/powerpoint/2010/main" val="3522893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DDFD-7E46-42EE-9440-0A749B1B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3427B-2957-4ED3-8CB3-60A224C6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DoLotsOfMath.exe</a:t>
            </a:r>
          </a:p>
          <a:p>
            <a:r>
              <a:rPr lang="en-US" dirty="0"/>
              <a:t>FFMPEG Video Conversion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9C7EFE-042D-46C2-AFB1-A0B5AAA298F9}"/>
                  </a:ext>
                </a:extLst>
              </p14:cNvPr>
              <p14:cNvContentPartPr/>
              <p14:nvPr/>
            </p14:nvContentPartPr>
            <p14:xfrm>
              <a:off x="3310879" y="2206243"/>
              <a:ext cx="219240" cy="6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9C7EFE-042D-46C2-AFB1-A0B5AAA29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2879" y="2188243"/>
                <a:ext cx="254880" cy="10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E9BED2A-E02B-431D-A81A-74FADF24B2BE}"/>
              </a:ext>
            </a:extLst>
          </p:cNvPr>
          <p:cNvGrpSpPr/>
          <p:nvPr/>
        </p:nvGrpSpPr>
        <p:grpSpPr>
          <a:xfrm>
            <a:off x="3795439" y="1751923"/>
            <a:ext cx="1479960" cy="509400"/>
            <a:chOff x="3795439" y="1751923"/>
            <a:chExt cx="1479960" cy="50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9FB919-376D-41F8-8871-2C1FA995B2AA}"/>
                    </a:ext>
                  </a:extLst>
                </p14:cNvPr>
                <p14:cNvContentPartPr/>
                <p14:nvPr/>
              </p14:nvContentPartPr>
              <p14:xfrm>
                <a:off x="3795439" y="2061523"/>
                <a:ext cx="103680" cy="15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9FB919-376D-41F8-8871-2C1FA995B2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77439" y="2043523"/>
                  <a:ext cx="139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D115AA-7650-4FBC-83AC-451AF26721AE}"/>
                    </a:ext>
                  </a:extLst>
                </p14:cNvPr>
                <p14:cNvContentPartPr/>
                <p14:nvPr/>
              </p14:nvContentPartPr>
              <p14:xfrm>
                <a:off x="4045639" y="2012563"/>
                <a:ext cx="87840" cy="14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D115AA-7650-4FBC-83AC-451AF26721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7639" y="1994563"/>
                  <a:ext cx="123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F0185D-3C82-4E23-9882-507E66011E12}"/>
                    </a:ext>
                  </a:extLst>
                </p14:cNvPr>
                <p14:cNvContentPartPr/>
                <p14:nvPr/>
              </p14:nvContentPartPr>
              <p14:xfrm>
                <a:off x="4172719" y="2044243"/>
                <a:ext cx="114480" cy="159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F0185D-3C82-4E23-9882-507E66011E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54719" y="2026603"/>
                  <a:ext cx="150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7BA99A-A5A8-4C16-A6BC-91623F87BBB3}"/>
                    </a:ext>
                  </a:extLst>
                </p14:cNvPr>
                <p14:cNvContentPartPr/>
                <p14:nvPr/>
              </p14:nvContentPartPr>
              <p14:xfrm>
                <a:off x="4378639" y="2049283"/>
                <a:ext cx="104760" cy="14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7BA99A-A5A8-4C16-A6BC-91623F87BB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60999" y="2031643"/>
                  <a:ext cx="140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60F39B-2A50-4A93-BF72-12353304391C}"/>
                    </a:ext>
                  </a:extLst>
                </p14:cNvPr>
                <p14:cNvContentPartPr/>
                <p14:nvPr/>
              </p14:nvContentPartPr>
              <p14:xfrm>
                <a:off x="4569799" y="1913923"/>
                <a:ext cx="106560" cy="347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60F39B-2A50-4A93-BF72-1235330439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52159" y="1895923"/>
                  <a:ext cx="142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C93617-2F82-4433-A9F8-BFEB346CFA37}"/>
                    </a:ext>
                  </a:extLst>
                </p14:cNvPr>
                <p14:cNvContentPartPr/>
                <p14:nvPr/>
              </p14:nvContentPartPr>
              <p14:xfrm>
                <a:off x="4785079" y="1925083"/>
                <a:ext cx="26280" cy="50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C93617-2F82-4433-A9F8-BFEB346CFA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7439" y="1907443"/>
                  <a:ext cx="61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1801E1-2BE3-46F0-8B3A-4E20D3D6F21A}"/>
                    </a:ext>
                  </a:extLst>
                </p14:cNvPr>
                <p14:cNvContentPartPr/>
                <p14:nvPr/>
              </p14:nvContentPartPr>
              <p14:xfrm>
                <a:off x="4814959" y="1751923"/>
                <a:ext cx="6480" cy="22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1801E1-2BE3-46F0-8B3A-4E20D3D6F2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96959" y="1734283"/>
                  <a:ext cx="42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BB1745-C0AD-4ADC-84C3-1A4FB05E5077}"/>
                    </a:ext>
                  </a:extLst>
                </p14:cNvPr>
                <p14:cNvContentPartPr/>
                <p14:nvPr/>
              </p14:nvContentPartPr>
              <p14:xfrm>
                <a:off x="4917559" y="1914643"/>
                <a:ext cx="132120" cy="152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BB1745-C0AD-4ADC-84C3-1A4FB05E50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99919" y="1896643"/>
                  <a:ext cx="167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2E19BC-5FB7-4ACD-8D9D-339AD34F017C}"/>
                    </a:ext>
                  </a:extLst>
                </p14:cNvPr>
                <p14:cNvContentPartPr/>
                <p14:nvPr/>
              </p14:nvContentPartPr>
              <p14:xfrm>
                <a:off x="5143999" y="1798723"/>
                <a:ext cx="131400" cy="220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2E19BC-5FB7-4ACD-8D9D-339AD34F01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26359" y="1780723"/>
                  <a:ext cx="1670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0016AD-EE92-44F5-A03B-CB7A76F81DA8}"/>
              </a:ext>
            </a:extLst>
          </p:cNvPr>
          <p:cNvGrpSpPr/>
          <p:nvPr/>
        </p:nvGrpSpPr>
        <p:grpSpPr>
          <a:xfrm>
            <a:off x="5654479" y="1738963"/>
            <a:ext cx="585720" cy="237960"/>
            <a:chOff x="5654479" y="1738963"/>
            <a:chExt cx="58572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F6FA2A-568B-4E5C-8C23-DC197B06102E}"/>
                    </a:ext>
                  </a:extLst>
                </p14:cNvPr>
                <p14:cNvContentPartPr/>
                <p14:nvPr/>
              </p14:nvContentPartPr>
              <p14:xfrm>
                <a:off x="5654479" y="1795483"/>
                <a:ext cx="143640" cy="181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F6FA2A-568B-4E5C-8C23-DC197B0610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36479" y="1777843"/>
                  <a:ext cx="179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8BE011-F9FC-496C-84A1-5AA9C57CFF1D}"/>
                    </a:ext>
                  </a:extLst>
                </p14:cNvPr>
                <p14:cNvContentPartPr/>
                <p14:nvPr/>
              </p14:nvContentPartPr>
              <p14:xfrm>
                <a:off x="5893519" y="1767403"/>
                <a:ext cx="122400" cy="143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8BE011-F9FC-496C-84A1-5AA9C57CFF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75879" y="1749763"/>
                  <a:ext cx="1580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2D3A02-3D9C-44ED-90B9-8DEE0A7B6ABD}"/>
                    </a:ext>
                  </a:extLst>
                </p14:cNvPr>
                <p14:cNvContentPartPr/>
                <p14:nvPr/>
              </p14:nvContentPartPr>
              <p14:xfrm>
                <a:off x="6103039" y="1738963"/>
                <a:ext cx="137160" cy="205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2D3A02-3D9C-44ED-90B9-8DEE0A7B6A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85039" y="1720963"/>
                  <a:ext cx="17280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16E4F90-8873-4D6E-96BD-F65300CB35D9}"/>
              </a:ext>
            </a:extLst>
          </p:cNvPr>
          <p:cNvGrpSpPr/>
          <p:nvPr/>
        </p:nvGrpSpPr>
        <p:grpSpPr>
          <a:xfrm>
            <a:off x="6598039" y="1641763"/>
            <a:ext cx="850320" cy="283680"/>
            <a:chOff x="6598039" y="1641763"/>
            <a:chExt cx="85032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F429A1-AC7D-4A1D-B301-78E15B38FF12}"/>
                    </a:ext>
                  </a:extLst>
                </p14:cNvPr>
                <p14:cNvContentPartPr/>
                <p14:nvPr/>
              </p14:nvContentPartPr>
              <p14:xfrm>
                <a:off x="6598039" y="1641763"/>
                <a:ext cx="159120" cy="225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F429A1-AC7D-4A1D-B301-78E15B38FF1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80399" y="1624123"/>
                  <a:ext cx="194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E4A3BD-A007-4F46-84FF-E1F3D2635CD3}"/>
                    </a:ext>
                  </a:extLst>
                </p14:cNvPr>
                <p14:cNvContentPartPr/>
                <p14:nvPr/>
              </p14:nvContentPartPr>
              <p14:xfrm>
                <a:off x="6808279" y="1711603"/>
                <a:ext cx="114480" cy="156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E4A3BD-A007-4F46-84FF-E1F3D2635C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90639" y="1693963"/>
                  <a:ext cx="15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56B784-E8B6-48C3-ABB9-546C37F36155}"/>
                    </a:ext>
                  </a:extLst>
                </p14:cNvPr>
                <p14:cNvContentPartPr/>
                <p14:nvPr/>
              </p14:nvContentPartPr>
              <p14:xfrm>
                <a:off x="7041559" y="1729243"/>
                <a:ext cx="146160" cy="153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56B784-E8B6-48C3-ABB9-546C37F3615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23919" y="1711243"/>
                  <a:ext cx="181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C75EB5-6415-4BF2-82A7-14D138B3F909}"/>
                    </a:ext>
                  </a:extLst>
                </p14:cNvPr>
                <p14:cNvContentPartPr/>
                <p14:nvPr/>
              </p14:nvContentPartPr>
              <p14:xfrm>
                <a:off x="7269439" y="1657963"/>
                <a:ext cx="178920" cy="26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C75EB5-6415-4BF2-82A7-14D138B3F9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51439" y="1639963"/>
                  <a:ext cx="214560" cy="30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2F5EE4C-51ED-468C-9AB4-4254A9B8F25C}"/>
                  </a:ext>
                </a:extLst>
              </p14:cNvPr>
              <p14:cNvContentPartPr/>
              <p14:nvPr/>
            </p14:nvContentPartPr>
            <p14:xfrm>
              <a:off x="3455959" y="2933803"/>
              <a:ext cx="201960" cy="152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2F5EE4C-51ED-468C-9AB4-4254A9B8F2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37959" y="2915803"/>
                <a:ext cx="237600" cy="18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84F8598-5679-4822-9068-C353386EC4F3}"/>
              </a:ext>
            </a:extLst>
          </p:cNvPr>
          <p:cNvGrpSpPr/>
          <p:nvPr/>
        </p:nvGrpSpPr>
        <p:grpSpPr>
          <a:xfrm>
            <a:off x="3846919" y="3092923"/>
            <a:ext cx="1459080" cy="411480"/>
            <a:chOff x="3846919" y="3092923"/>
            <a:chExt cx="1459080" cy="41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B2CD01E-07ED-4875-8791-9E537EAA3CAC}"/>
                    </a:ext>
                  </a:extLst>
                </p14:cNvPr>
                <p14:cNvContentPartPr/>
                <p14:nvPr/>
              </p14:nvContentPartPr>
              <p14:xfrm>
                <a:off x="3846919" y="3092923"/>
                <a:ext cx="135720" cy="132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B2CD01E-07ED-4875-8791-9E537EAA3C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29279" y="3074923"/>
                  <a:ext cx="171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3CC4E6-3548-4B4C-873E-3FBCBF9210A9}"/>
                    </a:ext>
                  </a:extLst>
                </p14:cNvPr>
                <p14:cNvContentPartPr/>
                <p14:nvPr/>
              </p14:nvContentPartPr>
              <p14:xfrm>
                <a:off x="4082359" y="3153763"/>
                <a:ext cx="93240" cy="156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3CC4E6-3548-4B4C-873E-3FBCBF9210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64359" y="3135763"/>
                  <a:ext cx="128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91EFA5-2917-46DB-8814-C4957A69B872}"/>
                    </a:ext>
                  </a:extLst>
                </p14:cNvPr>
                <p14:cNvContentPartPr/>
                <p14:nvPr/>
              </p14:nvContentPartPr>
              <p14:xfrm>
                <a:off x="4233199" y="3182923"/>
                <a:ext cx="93240" cy="16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91EFA5-2917-46DB-8814-C4957A69B87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15559" y="3164923"/>
                  <a:ext cx="128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7FFD08-4705-432D-88B5-455CC9CEA559}"/>
                    </a:ext>
                  </a:extLst>
                </p14:cNvPr>
                <p14:cNvContentPartPr/>
                <p14:nvPr/>
              </p14:nvContentPartPr>
              <p14:xfrm>
                <a:off x="4394119" y="3237643"/>
                <a:ext cx="189720" cy="143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7FFD08-4705-432D-88B5-455CC9CEA5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119" y="3219643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D7F67E-917D-4CEF-B5A9-29BEBC3A1A6E}"/>
                    </a:ext>
                  </a:extLst>
                </p14:cNvPr>
                <p14:cNvContentPartPr/>
                <p14:nvPr/>
              </p14:nvContentPartPr>
              <p14:xfrm>
                <a:off x="4641079" y="3214603"/>
                <a:ext cx="129960" cy="289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D7F67E-917D-4CEF-B5A9-29BEBC3A1A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23079" y="3196963"/>
                  <a:ext cx="165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FF8C931-01F6-4446-B9F1-989252EE4D60}"/>
                    </a:ext>
                  </a:extLst>
                </p14:cNvPr>
                <p14:cNvContentPartPr/>
                <p14:nvPr/>
              </p14:nvContentPartPr>
              <p14:xfrm>
                <a:off x="4863919" y="3291643"/>
                <a:ext cx="8280" cy="45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FF8C931-01F6-4446-B9F1-989252EE4D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45919" y="3273643"/>
                  <a:ext cx="43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60E16CA-F473-4218-97CF-3DD9A3942BC4}"/>
                    </a:ext>
                  </a:extLst>
                </p14:cNvPr>
                <p14:cNvContentPartPr/>
                <p14:nvPr/>
              </p14:nvContentPartPr>
              <p14:xfrm>
                <a:off x="4875439" y="3142963"/>
                <a:ext cx="8280" cy="12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60E16CA-F473-4218-97CF-3DD9A3942B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57439" y="3125323"/>
                  <a:ext cx="439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7338AC-FBA0-4513-A381-6DEBF1198F8C}"/>
                    </a:ext>
                  </a:extLst>
                </p14:cNvPr>
                <p14:cNvContentPartPr/>
                <p14:nvPr/>
              </p14:nvContentPartPr>
              <p14:xfrm>
                <a:off x="4966879" y="3237643"/>
                <a:ext cx="123840" cy="166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7338AC-FBA0-4513-A381-6DEBF1198F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48879" y="3219643"/>
                  <a:ext cx="159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14B5870-107D-48B8-A636-3F249DA86F45}"/>
                    </a:ext>
                  </a:extLst>
                </p14:cNvPr>
                <p14:cNvContentPartPr/>
                <p14:nvPr/>
              </p14:nvContentPartPr>
              <p14:xfrm>
                <a:off x="5161999" y="3288403"/>
                <a:ext cx="144000" cy="19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14B5870-107D-48B8-A636-3F249DA86F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3999" y="3270763"/>
                  <a:ext cx="17964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618DBA-D015-48B4-B135-3C71734C5D73}"/>
              </a:ext>
            </a:extLst>
          </p:cNvPr>
          <p:cNvGrpSpPr/>
          <p:nvPr/>
        </p:nvGrpSpPr>
        <p:grpSpPr>
          <a:xfrm>
            <a:off x="5708479" y="3236203"/>
            <a:ext cx="419040" cy="376920"/>
            <a:chOff x="5708479" y="3236203"/>
            <a:chExt cx="41904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AAB415-734B-4D46-802F-D936E393F5F7}"/>
                    </a:ext>
                  </a:extLst>
                </p14:cNvPr>
                <p14:cNvContentPartPr/>
                <p14:nvPr/>
              </p14:nvContentPartPr>
              <p14:xfrm>
                <a:off x="5708479" y="3387043"/>
                <a:ext cx="177840" cy="226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AAB415-734B-4D46-802F-D936E393F5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0839" y="3369043"/>
                  <a:ext cx="213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DF346F-F3CA-4128-8A27-8363C86FA16B}"/>
                    </a:ext>
                  </a:extLst>
                </p14:cNvPr>
                <p14:cNvContentPartPr/>
                <p14:nvPr/>
              </p14:nvContentPartPr>
              <p14:xfrm>
                <a:off x="5960119" y="3236203"/>
                <a:ext cx="64440" cy="334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DF346F-F3CA-4128-8A27-8363C86FA1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2119" y="3218563"/>
                  <a:ext cx="1000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D92B67-5F61-4244-AA15-E29B363C0172}"/>
                    </a:ext>
                  </a:extLst>
                </p14:cNvPr>
                <p14:cNvContentPartPr/>
                <p14:nvPr/>
              </p14:nvContentPartPr>
              <p14:xfrm>
                <a:off x="6096199" y="3280123"/>
                <a:ext cx="31320" cy="248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D92B67-5F61-4244-AA15-E29B363C017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78559" y="3262123"/>
                  <a:ext cx="6696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5FC67D-41E1-4A52-87BA-BBB37911EE68}"/>
              </a:ext>
            </a:extLst>
          </p:cNvPr>
          <p:cNvGrpSpPr/>
          <p:nvPr/>
        </p:nvGrpSpPr>
        <p:grpSpPr>
          <a:xfrm>
            <a:off x="6521359" y="3417643"/>
            <a:ext cx="902880" cy="320040"/>
            <a:chOff x="6521359" y="3417643"/>
            <a:chExt cx="902880" cy="32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63AC6B9-3136-4BF2-947B-801119CBDC00}"/>
                    </a:ext>
                  </a:extLst>
                </p14:cNvPr>
                <p14:cNvContentPartPr/>
                <p14:nvPr/>
              </p14:nvContentPartPr>
              <p14:xfrm>
                <a:off x="6521359" y="3417643"/>
                <a:ext cx="132480" cy="19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63AC6B9-3136-4BF2-947B-801119CBDC0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03359" y="3400003"/>
                  <a:ext cx="168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67C822-BC61-47CD-8152-68FC3931C84D}"/>
                    </a:ext>
                  </a:extLst>
                </p14:cNvPr>
                <p14:cNvContentPartPr/>
                <p14:nvPr/>
              </p14:nvContentPartPr>
              <p14:xfrm>
                <a:off x="6693439" y="3466963"/>
                <a:ext cx="106560" cy="14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67C822-BC61-47CD-8152-68FC3931C8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75439" y="3448963"/>
                  <a:ext cx="14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4EB68A-ABFF-4416-B3DE-E16D7DBA7A97}"/>
                    </a:ext>
                  </a:extLst>
                </p14:cNvPr>
                <p14:cNvContentPartPr/>
                <p14:nvPr/>
              </p14:nvContentPartPr>
              <p14:xfrm>
                <a:off x="6884239" y="3513403"/>
                <a:ext cx="100440" cy="116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4EB68A-ABFF-4416-B3DE-E16D7DBA7A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66239" y="3495763"/>
                  <a:ext cx="13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27AC7B7-C739-4D24-A081-7163C97ABFD3}"/>
                    </a:ext>
                  </a:extLst>
                </p14:cNvPr>
                <p14:cNvContentPartPr/>
                <p14:nvPr/>
              </p14:nvContentPartPr>
              <p14:xfrm>
                <a:off x="7075399" y="3484243"/>
                <a:ext cx="122040" cy="212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27AC7B7-C739-4D24-A081-7163C97ABF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57759" y="3466243"/>
                  <a:ext cx="157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8CE5B1-0047-4BC6-BC02-A436EC9CF7C2}"/>
                    </a:ext>
                  </a:extLst>
                </p14:cNvPr>
                <p14:cNvContentPartPr/>
                <p14:nvPr/>
              </p14:nvContentPartPr>
              <p14:xfrm>
                <a:off x="7287439" y="3489643"/>
                <a:ext cx="136800" cy="248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8CE5B1-0047-4BC6-BC02-A436EC9CF7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69799" y="3471643"/>
                  <a:ext cx="172440" cy="28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02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buy the fastest CPU???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3" y="2160589"/>
            <a:ext cx="10357379" cy="3880773"/>
          </a:xfrm>
        </p:spPr>
        <p:txBody>
          <a:bodyPr>
            <a:normAutofit/>
          </a:bodyPr>
          <a:lstStyle/>
          <a:p>
            <a:r>
              <a:rPr lang="en-US" sz="2800" dirty="0"/>
              <a:t>CPU cores</a:t>
            </a:r>
          </a:p>
          <a:p>
            <a:r>
              <a:rPr lang="en-US" sz="2800" dirty="0"/>
              <a:t>CPU speed (plateaued at ~4Ghz due to energy loss)</a:t>
            </a:r>
          </a:p>
          <a:p>
            <a:r>
              <a:rPr lang="en-US" sz="2800" dirty="0"/>
              <a:t>Memory location, speed, and size</a:t>
            </a:r>
          </a:p>
          <a:p>
            <a:r>
              <a:rPr lang="en-US" sz="2800" dirty="0"/>
              <a:t>GPU cores, size and speed</a:t>
            </a:r>
          </a:p>
        </p:txBody>
      </p:sp>
      <p:pic>
        <p:nvPicPr>
          <p:cNvPr id="4098" name="Picture 2" descr="http://blurppy.files.wordpress.com/2013/02/bottleneck-logo.jpg%3Fw%3D64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524" l="1667" r="98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9902" y="0"/>
            <a:ext cx="4422098" cy="23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0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9D9E-8E0C-4135-9A7A-7CEF4023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3254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3D72B-BDBA-4BD0-8254-53C6F1974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2855"/>
            <a:ext cx="8596668" cy="4708508"/>
          </a:xfrm>
        </p:spPr>
        <p:txBody>
          <a:bodyPr>
            <a:normAutofit/>
          </a:bodyPr>
          <a:lstStyle/>
          <a:p>
            <a:r>
              <a:rPr lang="en-US" sz="2400" dirty="0"/>
              <a:t>Digital Dialog set up – Discussions for each chapter.</a:t>
            </a:r>
          </a:p>
          <a:p>
            <a:pPr lvl="1"/>
            <a:r>
              <a:rPr lang="en-US" sz="2000" dirty="0"/>
              <a:t>Pitch in and answer your peer’s questions.</a:t>
            </a:r>
          </a:p>
          <a:p>
            <a:pPr lvl="1"/>
            <a:r>
              <a:rPr lang="en-US" sz="2000" dirty="0"/>
              <a:t>TA’s will also monitor and respond.</a:t>
            </a:r>
          </a:p>
          <a:p>
            <a:r>
              <a:rPr lang="en-US" sz="2200" dirty="0"/>
              <a:t>Office Hours will be Virtual using Google Hangouts or Phone</a:t>
            </a:r>
          </a:p>
          <a:p>
            <a:pPr lvl="1"/>
            <a:r>
              <a:rPr lang="en-US" sz="2000" dirty="0"/>
              <a:t>Watch Learning Suite for times and Hangouts Link</a:t>
            </a:r>
          </a:p>
          <a:p>
            <a:r>
              <a:rPr lang="en-US" sz="2200" dirty="0"/>
              <a:t>Slides posted within 24 hours of class (“Master”, unedited slides are available in </a:t>
            </a:r>
            <a:r>
              <a:rPr lang="en-US" sz="2200" dirty="0" err="1"/>
              <a:t>MyEducator</a:t>
            </a:r>
            <a:r>
              <a:rPr lang="en-US" sz="2200" dirty="0"/>
              <a:t>)</a:t>
            </a:r>
          </a:p>
          <a:p>
            <a:r>
              <a:rPr lang="en-US" sz="2200" dirty="0"/>
              <a:t>“How Was Class?” Survey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908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Proximity to CPU</a:t>
            </a:r>
          </a:p>
        </p:txBody>
      </p:sp>
      <p:pic>
        <p:nvPicPr>
          <p:cNvPr id="4" name="Picture 2" descr="http://www.techeta.com/wp-content/uploads/2010/03/Intel-Core-i7-CPU-Processor-LGA1366-LGA-136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4869" y="1451701"/>
            <a:ext cx="2288068" cy="22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46991" y="3508937"/>
            <a:ext cx="27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Cache (L1, L2, L3)</a:t>
            </a:r>
          </a:p>
        </p:txBody>
      </p:sp>
      <p:sp>
        <p:nvSpPr>
          <p:cNvPr id="7" name="Rectangle 6"/>
          <p:cNvSpPr/>
          <p:nvPr/>
        </p:nvSpPr>
        <p:spPr>
          <a:xfrm>
            <a:off x="6453700" y="4561715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RAM</a:t>
            </a:r>
          </a:p>
        </p:txBody>
      </p:sp>
      <p:sp>
        <p:nvSpPr>
          <p:cNvPr id="14" name="Left-Right Arrow 13"/>
          <p:cNvSpPr/>
          <p:nvPr/>
        </p:nvSpPr>
        <p:spPr>
          <a:xfrm rot="2081770">
            <a:off x="3929822" y="3011516"/>
            <a:ext cx="959371" cy="499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2081770">
            <a:off x="5616315" y="4064293"/>
            <a:ext cx="959371" cy="499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2081770">
            <a:off x="7123919" y="5123602"/>
            <a:ext cx="959371" cy="4996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4933" y="5603444"/>
            <a:ext cx="27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Hard Drive / Flash</a:t>
            </a:r>
          </a:p>
        </p:txBody>
      </p:sp>
    </p:spTree>
    <p:extLst>
      <p:ext uri="{BB962C8B-B14F-4D97-AF65-F5344CB8AC3E}">
        <p14:creationId xmlns:p14="http://schemas.microsoft.com/office/powerpoint/2010/main" val="1384201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Primary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737359"/>
            <a:ext cx="4836592" cy="4461139"/>
          </a:xfrm>
        </p:spPr>
        <p:txBody>
          <a:bodyPr>
            <a:noAutofit/>
          </a:bodyPr>
          <a:lstStyle/>
          <a:p>
            <a:r>
              <a:rPr lang="en-US" sz="3600" b="1" dirty="0"/>
              <a:t>Cache memory (~8</a:t>
            </a:r>
            <a:r>
              <a:rPr lang="en-US" sz="3600" b="1" u="sng" dirty="0"/>
              <a:t>M</a:t>
            </a:r>
            <a:r>
              <a:rPr lang="en-US" sz="3600" b="1" dirty="0"/>
              <a:t>B)</a:t>
            </a:r>
          </a:p>
          <a:p>
            <a:pPr lvl="1"/>
            <a:r>
              <a:rPr lang="en-US" sz="3200" dirty="0"/>
              <a:t>Super fast memory</a:t>
            </a:r>
          </a:p>
          <a:p>
            <a:pPr lvl="1"/>
            <a:r>
              <a:rPr lang="en-US" sz="3200" dirty="0"/>
              <a:t>Low capacity</a:t>
            </a:r>
          </a:p>
          <a:p>
            <a:pPr lvl="1"/>
            <a:r>
              <a:rPr lang="en-US" sz="3200" dirty="0"/>
              <a:t>Part of the CPU</a:t>
            </a:r>
          </a:p>
          <a:p>
            <a:pPr lvl="1"/>
            <a:r>
              <a:rPr lang="en-US" sz="3200" u="sng" dirty="0"/>
              <a:t>Volatile</a:t>
            </a:r>
            <a:r>
              <a:rPr lang="en-US" sz="3200" dirty="0"/>
              <a:t> (erased when power is off)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DBA91-BEF6-41FB-AEF8-8FD9E0B5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A6E5BEF-EEA6-42C4-B3AD-6D1BFADB1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8130" y="1989093"/>
            <a:ext cx="5072467" cy="380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9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Primary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737359"/>
            <a:ext cx="4836592" cy="4461139"/>
          </a:xfrm>
        </p:spPr>
        <p:txBody>
          <a:bodyPr>
            <a:noAutofit/>
          </a:bodyPr>
          <a:lstStyle/>
          <a:p>
            <a:r>
              <a:rPr lang="en-US" sz="3600" b="1" dirty="0"/>
              <a:t>Random access memory (RAM) (4-64 GB)</a:t>
            </a:r>
          </a:p>
          <a:p>
            <a:pPr lvl="1"/>
            <a:r>
              <a:rPr lang="en-US" sz="3200" dirty="0"/>
              <a:t>Medium Capacity</a:t>
            </a:r>
          </a:p>
          <a:p>
            <a:pPr lvl="1"/>
            <a:r>
              <a:rPr lang="en-US" sz="3200" dirty="0"/>
              <a:t>Medium Speed</a:t>
            </a:r>
          </a:p>
          <a:p>
            <a:pPr lvl="1"/>
            <a:r>
              <a:rPr lang="en-US" sz="3200" u="sng" dirty="0"/>
              <a:t>Volatile</a:t>
            </a:r>
            <a:r>
              <a:rPr lang="en-US" sz="3200" dirty="0"/>
              <a:t> (erased when power is off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DBA91-BEF6-41FB-AEF8-8FD9E0B5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B39DF144-E19A-4F58-A0E1-A8B0D5E6AE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15888" y="2107167"/>
            <a:ext cx="4388911" cy="329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53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Primary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97280" y="1737359"/>
            <a:ext cx="4836592" cy="4461139"/>
          </a:xfrm>
        </p:spPr>
        <p:txBody>
          <a:bodyPr>
            <a:noAutofit/>
          </a:bodyPr>
          <a:lstStyle/>
          <a:p>
            <a:r>
              <a:rPr lang="en-US" sz="3600" b="1" dirty="0"/>
              <a:t>Read only memory (ROM)</a:t>
            </a:r>
          </a:p>
          <a:p>
            <a:pPr lvl="1"/>
            <a:r>
              <a:rPr lang="en-US" sz="3200" dirty="0"/>
              <a:t>Holds BIOS -&gt; Basic </a:t>
            </a:r>
            <a:r>
              <a:rPr lang="en-US" sz="3200" dirty="0" err="1"/>
              <a:t>Input/Output</a:t>
            </a:r>
            <a:r>
              <a:rPr lang="en-US" sz="3200" dirty="0"/>
              <a:t> System</a:t>
            </a:r>
          </a:p>
          <a:p>
            <a:pPr lvl="1"/>
            <a:r>
              <a:rPr lang="en-US" sz="3200" u="sng" dirty="0"/>
              <a:t>Permanent</a:t>
            </a:r>
            <a:r>
              <a:rPr lang="en-US" sz="3200" dirty="0"/>
              <a:t>, not lost when power turns off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DBA91-BEF6-41FB-AEF8-8FD9E0B5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6CF8552D-EF8C-4509-A06C-95B6A948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91072" y="2453150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4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dd">
            <a:extLst>
              <a:ext uri="{FF2B5EF4-FFF2-40B4-BE49-F238E27FC236}">
                <a16:creationId xmlns:a16="http://schemas.microsoft.com/office/drawing/2014/main" id="{84ACBF72-1C40-4145-A8E6-F22DE862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2693214"/>
            <a:ext cx="3727128" cy="372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750" y="286603"/>
            <a:ext cx="10488930" cy="1450757"/>
          </a:xfrm>
        </p:spPr>
        <p:txBody>
          <a:bodyPr/>
          <a:lstStyle/>
          <a:p>
            <a:r>
              <a:rPr lang="en-US" u="sng" dirty="0"/>
              <a:t>Secondary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52573"/>
            <a:ext cx="8943975" cy="4495801"/>
          </a:xfrm>
        </p:spPr>
        <p:txBody>
          <a:bodyPr>
            <a:noAutofit/>
          </a:bodyPr>
          <a:lstStyle/>
          <a:p>
            <a:r>
              <a:rPr lang="en-US" sz="3600" dirty="0"/>
              <a:t>Magnetic Media</a:t>
            </a:r>
          </a:p>
          <a:p>
            <a:pPr lvl="1"/>
            <a:r>
              <a:rPr lang="en-US" sz="3600" dirty="0"/>
              <a:t>Hard drives (~ 500GB to 10TB)</a:t>
            </a:r>
          </a:p>
          <a:p>
            <a:pPr lvl="1"/>
            <a:r>
              <a:rPr lang="en-US" sz="3600" dirty="0"/>
              <a:t>Magnetic Tape (hardly used any more)</a:t>
            </a:r>
          </a:p>
          <a:p>
            <a:pPr lvl="1"/>
            <a:r>
              <a:rPr lang="en-US" sz="3600" dirty="0"/>
              <a:t>Floppy Disks (never used any more)</a:t>
            </a:r>
          </a:p>
          <a:p>
            <a:pPr lvl="1"/>
            <a:endParaRPr lang="en-US" sz="3200" dirty="0"/>
          </a:p>
          <a:p>
            <a:pPr marL="201168" lvl="1" indent="0">
              <a:buNone/>
            </a:pPr>
            <a:r>
              <a:rPr lang="en-US" sz="3200" dirty="0"/>
              <a:t>Slower, bigger, cheaper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00353-6B16-4661-A034-EAF11611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2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750" y="286603"/>
            <a:ext cx="10488930" cy="1450757"/>
          </a:xfrm>
        </p:spPr>
        <p:txBody>
          <a:bodyPr/>
          <a:lstStyle/>
          <a:p>
            <a:r>
              <a:rPr lang="en-US" u="sng" dirty="0"/>
              <a:t>Secondary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52573"/>
            <a:ext cx="5715786" cy="4495801"/>
          </a:xfrm>
        </p:spPr>
        <p:txBody>
          <a:bodyPr>
            <a:noAutofit/>
          </a:bodyPr>
          <a:lstStyle/>
          <a:p>
            <a:r>
              <a:rPr lang="en-US" sz="3200" dirty="0"/>
              <a:t>Flash</a:t>
            </a:r>
          </a:p>
          <a:p>
            <a:pPr lvl="1"/>
            <a:r>
              <a:rPr lang="en-US" sz="3200" dirty="0"/>
              <a:t>Solid State Drives (~ 128GB – 2TB) (generally faster)</a:t>
            </a:r>
          </a:p>
          <a:p>
            <a:pPr lvl="1"/>
            <a:r>
              <a:rPr lang="en-US" sz="3200" dirty="0"/>
              <a:t>USB sticks</a:t>
            </a:r>
          </a:p>
          <a:p>
            <a:pPr lvl="1"/>
            <a:r>
              <a:rPr lang="en-US" sz="3200" dirty="0"/>
              <a:t>Phones, smartphones, tablets</a:t>
            </a:r>
            <a:endParaRPr lang="en-US" sz="4000" dirty="0"/>
          </a:p>
          <a:p>
            <a:pPr marL="201168" lvl="1" indent="0">
              <a:buNone/>
            </a:pPr>
            <a:r>
              <a:rPr lang="en-US" sz="3200" dirty="0"/>
              <a:t>Smaller, faster, more expensive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00353-6B16-4661-A034-EAF11611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2E82604E-48CD-4E1C-961F-B3CF63A2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9843" y="2052623"/>
            <a:ext cx="3810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9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750" y="286603"/>
            <a:ext cx="10488930" cy="1450757"/>
          </a:xfrm>
        </p:spPr>
        <p:txBody>
          <a:bodyPr/>
          <a:lstStyle/>
          <a:p>
            <a:r>
              <a:rPr lang="en-US" u="sng" dirty="0"/>
              <a:t>Secondary</a:t>
            </a:r>
            <a:r>
              <a:rPr lang="en-US" dirty="0"/>
              <a:t> Storage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52573"/>
            <a:ext cx="5715786" cy="4495801"/>
          </a:xfrm>
        </p:spPr>
        <p:txBody>
          <a:bodyPr>
            <a:noAutofit/>
          </a:bodyPr>
          <a:lstStyle/>
          <a:p>
            <a:r>
              <a:rPr lang="en-US" sz="3200" dirty="0"/>
              <a:t>Optical</a:t>
            </a:r>
          </a:p>
          <a:p>
            <a:pPr lvl="1"/>
            <a:r>
              <a:rPr lang="en-US" sz="3200" dirty="0"/>
              <a:t>CDs (700MB)</a:t>
            </a:r>
          </a:p>
          <a:p>
            <a:pPr lvl="1"/>
            <a:r>
              <a:rPr lang="en-US" sz="3200" dirty="0"/>
              <a:t>DVDs (4.7GB, single-sided, 8.5GB, double-sided)</a:t>
            </a:r>
          </a:p>
          <a:p>
            <a:pPr lvl="1"/>
            <a:r>
              <a:rPr lang="en-US" sz="3200" dirty="0"/>
              <a:t>Blu-Ray (25GB, single-sided, 50GB, double-sided)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00353-6B16-4661-A034-EAF11611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D8AA-F420-094E-BA9C-AFDE624F21F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ADF8-8908-408D-B199-BCC74EA77D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215" y="5145975"/>
            <a:ext cx="6291149" cy="1705952"/>
          </a:xfrm>
          <a:prstGeom prst="rect">
            <a:avLst/>
          </a:prstGeom>
        </p:spPr>
      </p:pic>
      <p:pic>
        <p:nvPicPr>
          <p:cNvPr id="7" name="Picture 2" descr="http://www.hervedavid.fr/francais/phono/phonographe%201907.jpg">
            <a:extLst>
              <a:ext uri="{FF2B5EF4-FFF2-40B4-BE49-F238E27FC236}">
                <a16:creationId xmlns:a16="http://schemas.microsoft.com/office/drawing/2014/main" id="{A67AC8FC-7F07-4722-A193-E17B9CA6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1552" y="0"/>
            <a:ext cx="6490447" cy="345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kurzweilai.net/images/5D-data-stored.jpg">
            <a:hlinkClick r:id="rId5"/>
            <a:extLst>
              <a:ext uri="{FF2B5EF4-FFF2-40B4-BE49-F238E27FC236}">
                <a16:creationId xmlns:a16="http://schemas.microsoft.com/office/drawing/2014/main" id="{5E231069-7E80-4598-9F12-FE4AD503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2411" y="3553292"/>
            <a:ext cx="1944087" cy="14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01759A9-D679-42D4-8C3D-3E53DDFDDDE0}"/>
              </a:ext>
            </a:extLst>
          </p:cNvPr>
          <p:cNvSpPr/>
          <p:nvPr/>
        </p:nvSpPr>
        <p:spPr>
          <a:xfrm>
            <a:off x="9274002" y="38163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72689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DA9A-9AF9-475E-8E3F-4EF452E1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2" y="358300"/>
            <a:ext cx="2842153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Motherboard  All the components live here </a:t>
            </a:r>
            <a:br>
              <a:rPr lang="en-US" dirty="0"/>
            </a:br>
            <a:r>
              <a:rPr lang="en-US" dirty="0"/>
              <a:t>(or at least they are connected to it)</a:t>
            </a:r>
          </a:p>
        </p:txBody>
      </p:sp>
      <p:pic>
        <p:nvPicPr>
          <p:cNvPr id="6" name="Content Placeholder 5" descr="A circuit board&#10;&#10;Description automatically generated">
            <a:extLst>
              <a:ext uri="{FF2B5EF4-FFF2-40B4-BE49-F238E27FC236}">
                <a16:creationId xmlns:a16="http://schemas.microsoft.com/office/drawing/2014/main" id="{FD27FEFD-1DBA-479B-8D6E-370016F70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19388" y="-210230"/>
            <a:ext cx="9691688" cy="72784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70C32-9B0C-425D-AA9A-1EB34555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C2CFD8AA-F420-094E-BA9C-AFDE624F21F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0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are these?</a:t>
            </a:r>
          </a:p>
          <a:p>
            <a:pPr lvl="1"/>
            <a:r>
              <a:rPr lang="en-US" sz="2400" dirty="0"/>
              <a:t>Instruction sets to tell a device how to work and play nice with everything else</a:t>
            </a:r>
          </a:p>
          <a:p>
            <a:pPr lvl="1"/>
            <a:r>
              <a:rPr lang="en-US" sz="2400" dirty="0">
                <a:hlinkClick r:id="rId2"/>
              </a:rPr>
              <a:t>http://en.wikipedia.org/wiki/Device_driver</a:t>
            </a:r>
            <a:endParaRPr lang="en-US" sz="2400" dirty="0"/>
          </a:p>
          <a:p>
            <a:r>
              <a:rPr lang="en-US" sz="2800" dirty="0"/>
              <a:t>If a device is not working properly (printer, scanner, monitor, hard drive, DVD/Blu-ray drive, USB ports, </a:t>
            </a:r>
            <a:r>
              <a:rPr lang="en-US" sz="2800" dirty="0" err="1"/>
              <a:t>etc</a:t>
            </a:r>
            <a:r>
              <a:rPr lang="en-US" sz="2800" dirty="0"/>
              <a:t>), it is probably because of a driver issue</a:t>
            </a:r>
          </a:p>
          <a:p>
            <a:endParaRPr lang="en-US" sz="2800" dirty="0"/>
          </a:p>
          <a:p>
            <a:pPr lvl="1"/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6822140" y="1174376"/>
            <a:ext cx="1936377" cy="9144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965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DCA1C-31BB-4DD8-AA0D-EF112139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Stretch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BA8D-801F-47EA-B4D9-A4346944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Networking is coming up</a:t>
            </a:r>
          </a:p>
        </p:txBody>
      </p:sp>
    </p:spTree>
    <p:extLst>
      <p:ext uri="{BB962C8B-B14F-4D97-AF65-F5344CB8AC3E}">
        <p14:creationId xmlns:p14="http://schemas.microsoft.com/office/powerpoint/2010/main" val="292967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player is just zeros and ones</a:t>
            </a:r>
          </a:p>
        </p:txBody>
      </p:sp>
      <p:pic>
        <p:nvPicPr>
          <p:cNvPr id="3074" name="Picture 2" descr="http://images.wisegeek.com/green-lit-number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000"/>
            <a:ext cx="4448107" cy="382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17560" y="3003852"/>
            <a:ext cx="5781221" cy="385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310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on the “Information Superhighway” is Super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025781"/>
            <a:ext cx="8229600" cy="3981511"/>
          </a:xfrm>
        </p:spPr>
        <p:txBody>
          <a:bodyPr/>
          <a:lstStyle/>
          <a:p>
            <a:r>
              <a:rPr lang="en-US" dirty="0">
                <a:hlinkClick r:id="rId2"/>
              </a:rPr>
              <a:t>http://gaskination.com/ticker</a:t>
            </a:r>
          </a:p>
          <a:p>
            <a:r>
              <a:rPr lang="en-US" dirty="0">
                <a:hlinkClick r:id="rId2"/>
              </a:rPr>
              <a:t>http://www.worldometers.info/</a:t>
            </a:r>
            <a:endParaRPr lang="en-US" dirty="0"/>
          </a:p>
          <a:p>
            <a:r>
              <a:rPr lang="en-US" dirty="0">
                <a:hlinkClick r:id="rId3"/>
              </a:rPr>
              <a:t>http://www.internetlivestats.com/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http://wwwnui.akamai.com/gnet/globe/index.html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3074" name="Picture 2" descr="http://ak-hdl.buzzfed.com/static/2013-10/enhanced/webdr03/21/17/anigif_enhanced-buzz-22337-1382391491-37_preview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9590" y="3816280"/>
            <a:ext cx="4762500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7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Basics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9164" y="1568452"/>
            <a:ext cx="5342466" cy="1306511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Local</a:t>
            </a:r>
            <a:r>
              <a:rPr lang="en-US" sz="2800" dirty="0"/>
              <a:t> area network (LAN)</a:t>
            </a:r>
          </a:p>
          <a:p>
            <a:pPr lvl="1"/>
            <a:r>
              <a:rPr lang="en-US" sz="2400" dirty="0"/>
              <a:t>Doesn’t require Internet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89164" y="3808413"/>
            <a:ext cx="5342466" cy="1697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/>
              <a:t>Wide</a:t>
            </a:r>
            <a:r>
              <a:rPr lang="en-US" sz="2800" dirty="0"/>
              <a:t> area network (WAN)</a:t>
            </a:r>
          </a:p>
          <a:p>
            <a:pPr lvl="1"/>
            <a:r>
              <a:rPr lang="en-US" sz="2400" dirty="0"/>
              <a:t>Uses Internet backbone to connect dispersed LANs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82799" y="66001"/>
            <a:ext cx="7511841" cy="6857500"/>
            <a:chOff x="4689684" y="0"/>
            <a:chExt cx="7511841" cy="6857500"/>
          </a:xfrm>
        </p:grpSpPr>
        <p:pic>
          <p:nvPicPr>
            <p:cNvPr id="4100" name="Picture 4" descr="http://www.computer-networking-success.com/images/what-is-wan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81575" y="0"/>
              <a:ext cx="7219950" cy="6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597928" y="2613735"/>
              <a:ext cx="1881586" cy="1506441"/>
            </a:xfrm>
            <a:prstGeom prst="cloud">
              <a:avLst/>
            </a:prstGeom>
            <a:solidFill>
              <a:srgbClr val="D5D6D8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Internet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95330" y="994290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LAN 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46361" y="3166900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LAN 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2753" y="5215685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LAN 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97129" y="3144745"/>
              <a:ext cx="88678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LAN 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963744" y="455681"/>
              <a:ext cx="2132122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/>
                <a:t>Wide Area</a:t>
              </a:r>
            </a:p>
            <a:p>
              <a:pPr algn="ctr"/>
              <a:r>
                <a:rPr lang="en-US" sz="32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89684" y="276225"/>
              <a:ext cx="2311191" cy="993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E9245C-2F65-4EE5-9CE4-A5F0F8DA9BF6}"/>
              </a:ext>
            </a:extLst>
          </p:cNvPr>
          <p:cNvSpPr txBox="1"/>
          <p:nvPr/>
        </p:nvSpPr>
        <p:spPr>
          <a:xfrm>
            <a:off x="3851484" y="5596699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Routers</a:t>
            </a:r>
          </a:p>
        </p:txBody>
      </p:sp>
      <p:sp>
        <p:nvSpPr>
          <p:cNvPr id="16" name="Flowchart: Summing Junction 15">
            <a:extLst>
              <a:ext uri="{FF2B5EF4-FFF2-40B4-BE49-F238E27FC236}">
                <a16:creationId xmlns:a16="http://schemas.microsoft.com/office/drawing/2014/main" id="{47ADD6CE-1C8E-4CC5-B1E6-9A62A9BDA664}"/>
              </a:ext>
            </a:extLst>
          </p:cNvPr>
          <p:cNvSpPr/>
          <p:nvPr/>
        </p:nvSpPr>
        <p:spPr>
          <a:xfrm>
            <a:off x="7506655" y="3057001"/>
            <a:ext cx="497402" cy="512856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Summing Junction 17">
            <a:extLst>
              <a:ext uri="{FF2B5EF4-FFF2-40B4-BE49-F238E27FC236}">
                <a16:creationId xmlns:a16="http://schemas.microsoft.com/office/drawing/2014/main" id="{F7568694-23B0-4543-A129-594F89C02097}"/>
              </a:ext>
            </a:extLst>
          </p:cNvPr>
          <p:cNvSpPr/>
          <p:nvPr/>
        </p:nvSpPr>
        <p:spPr>
          <a:xfrm>
            <a:off x="8290019" y="2365732"/>
            <a:ext cx="497402" cy="512856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0B6D56D5-3D20-4EDC-9532-59067411CE28}"/>
              </a:ext>
            </a:extLst>
          </p:cNvPr>
          <p:cNvSpPr/>
          <p:nvPr/>
        </p:nvSpPr>
        <p:spPr>
          <a:xfrm>
            <a:off x="9233100" y="3166900"/>
            <a:ext cx="497402" cy="512856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661D6EEB-4696-4418-824E-DF7EF2FD703F}"/>
              </a:ext>
            </a:extLst>
          </p:cNvPr>
          <p:cNvSpPr/>
          <p:nvPr/>
        </p:nvSpPr>
        <p:spPr>
          <a:xfrm>
            <a:off x="8342849" y="3863748"/>
            <a:ext cx="497402" cy="512856"/>
          </a:xfrm>
          <a:prstGeom prst="flowChartSummingJunc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31C926-FECF-4305-97BF-8D5CFE9B0D29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5685530" y="3494751"/>
            <a:ext cx="1893968" cy="242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09751C-C285-450F-A91A-57D1F24B5B37}"/>
              </a:ext>
            </a:extLst>
          </p:cNvPr>
          <p:cNvCxnSpPr>
            <a:endCxn id="18" idx="4"/>
          </p:cNvCxnSpPr>
          <p:nvPr/>
        </p:nvCxnSpPr>
        <p:spPr>
          <a:xfrm flipV="1">
            <a:off x="5619157" y="2878588"/>
            <a:ext cx="2919563" cy="3010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8E1F5C-3AA9-4351-960F-57B69D0AC75A}"/>
              </a:ext>
            </a:extLst>
          </p:cNvPr>
          <p:cNvCxnSpPr>
            <a:endCxn id="19" idx="2"/>
          </p:cNvCxnSpPr>
          <p:nvPr/>
        </p:nvCxnSpPr>
        <p:spPr>
          <a:xfrm flipV="1">
            <a:off x="5631730" y="3423328"/>
            <a:ext cx="3601370" cy="249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4D18A9-D146-4981-A415-148FB19E20F5}"/>
              </a:ext>
            </a:extLst>
          </p:cNvPr>
          <p:cNvCxnSpPr>
            <a:cxnSpLocks/>
          </p:cNvCxnSpPr>
          <p:nvPr/>
        </p:nvCxnSpPr>
        <p:spPr>
          <a:xfrm flipV="1">
            <a:off x="5651298" y="4120176"/>
            <a:ext cx="2691551" cy="1768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42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447801"/>
            <a:ext cx="9266766" cy="4593562"/>
          </a:xfrm>
        </p:spPr>
        <p:txBody>
          <a:bodyPr>
            <a:noAutofit/>
          </a:bodyPr>
          <a:lstStyle/>
          <a:p>
            <a:r>
              <a:rPr lang="en-US" sz="2400" dirty="0"/>
              <a:t>Peer-to-peer (P2P) networks</a:t>
            </a:r>
          </a:p>
          <a:p>
            <a:pPr lvl="1"/>
            <a:r>
              <a:rPr lang="en-US" sz="2000" dirty="0"/>
              <a:t>All connected machines have access to all publicly available files on every machine</a:t>
            </a:r>
          </a:p>
          <a:p>
            <a:pPr lvl="1"/>
            <a:r>
              <a:rPr lang="en-US" sz="2000" dirty="0"/>
              <a:t>Illegal Torrent stuff</a:t>
            </a:r>
          </a:p>
          <a:p>
            <a:pPr lvl="1"/>
            <a:r>
              <a:rPr lang="en-US" sz="2000" dirty="0"/>
              <a:t>Dropbox – sometimes</a:t>
            </a:r>
          </a:p>
          <a:p>
            <a:pPr lvl="1"/>
            <a:r>
              <a:rPr lang="en-US" sz="2000" dirty="0"/>
              <a:t>Skype</a:t>
            </a:r>
          </a:p>
          <a:p>
            <a:r>
              <a:rPr lang="en-US" sz="2400" dirty="0"/>
              <a:t>Client/server network (how most things online work)</a:t>
            </a:r>
          </a:p>
          <a:p>
            <a:pPr lvl="1"/>
            <a:r>
              <a:rPr lang="en-US" sz="2000" dirty="0"/>
              <a:t>Allows a more powerful server to handle and/or centralize processing. Each client has access only to the public files on the server.</a:t>
            </a:r>
          </a:p>
          <a:p>
            <a:pPr lvl="1"/>
            <a:r>
              <a:rPr lang="en-US" sz="2000" dirty="0"/>
              <a:t>Network operating systems (NOS) facilitates the client server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147311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0E88EA-91B4-421A-96CD-87C170665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375337"/>
            <a:ext cx="12192000" cy="6031149"/>
          </a:xfrm>
        </p:spPr>
      </p:pic>
    </p:spTree>
    <p:extLst>
      <p:ext uri="{BB962C8B-B14F-4D97-AF65-F5344CB8AC3E}">
        <p14:creationId xmlns:p14="http://schemas.microsoft.com/office/powerpoint/2010/main" val="176296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8360-6943-4A3A-8352-2DE0EFCD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ADEB-26B7-44D5-8412-E314341F7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How data transmission happens over a network based on dividing data into packets and sending them to routers</a:t>
            </a:r>
          </a:p>
          <a:p>
            <a:endParaRPr lang="en-US" dirty="0"/>
          </a:p>
        </p:txBody>
      </p:sp>
      <p:pic>
        <p:nvPicPr>
          <p:cNvPr id="3074" name="Picture 2" descr="Image result for packet switching">
            <a:extLst>
              <a:ext uri="{FF2B5EF4-FFF2-40B4-BE49-F238E27FC236}">
                <a16:creationId xmlns:a16="http://schemas.microsoft.com/office/drawing/2014/main" id="{235F12FE-2772-4FD0-8717-B2226A80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341" y="3857422"/>
            <a:ext cx="8027991" cy="295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97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304800"/>
            <a:ext cx="8596668" cy="1320800"/>
          </a:xfrm>
        </p:spPr>
        <p:txBody>
          <a:bodyPr/>
          <a:lstStyle/>
          <a:p>
            <a:r>
              <a:rPr lang="en-US" dirty="0"/>
              <a:t>Network Protocols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371601"/>
            <a:ext cx="9362016" cy="4669762"/>
          </a:xfrm>
        </p:spPr>
        <p:txBody>
          <a:bodyPr>
            <a:no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protocol</a:t>
            </a:r>
            <a:r>
              <a:rPr lang="en-US" sz="2800" dirty="0"/>
              <a:t> is a standard that specifies the format of data and rules for transmission</a:t>
            </a:r>
          </a:p>
          <a:p>
            <a:pPr lvl="1"/>
            <a:r>
              <a:rPr lang="en-US" sz="2400" dirty="0"/>
              <a:t>Transmission Control Protocol/Internet Protocol (TCP/IP)</a:t>
            </a:r>
          </a:p>
          <a:p>
            <a:pPr lvl="2"/>
            <a:r>
              <a:rPr lang="en-US" sz="2000" dirty="0"/>
              <a:t>Provides the foundation standards for the Internet and many private LANs</a:t>
            </a:r>
          </a:p>
          <a:p>
            <a:pPr lvl="2"/>
            <a:r>
              <a:rPr lang="en-US" sz="2000" dirty="0"/>
              <a:t>TCP provides transport functions—ensuring the amount of data sent is the same as that received</a:t>
            </a:r>
          </a:p>
          <a:p>
            <a:pPr lvl="2"/>
            <a:r>
              <a:rPr lang="en-US" sz="2000" dirty="0"/>
              <a:t>IP provides the addressing and routing standards (i.e. the postmaster)</a:t>
            </a:r>
          </a:p>
          <a:p>
            <a:r>
              <a:rPr lang="en-US" sz="3200" dirty="0"/>
              <a:t>Play with Ping</a:t>
            </a:r>
          </a:p>
          <a:p>
            <a:pPr lvl="1"/>
            <a:r>
              <a:rPr lang="en-US" sz="2800" dirty="0"/>
              <a:t>Start, </a:t>
            </a:r>
            <a:r>
              <a:rPr lang="en-US" sz="2800" dirty="0" err="1"/>
              <a:t>cmd</a:t>
            </a:r>
            <a:r>
              <a:rPr lang="en-US" sz="2800" dirty="0"/>
              <a:t>, ping </a:t>
            </a:r>
            <a:r>
              <a:rPr lang="en-US" sz="2800" dirty="0">
                <a:hlinkClick r:id="rId3"/>
              </a:rPr>
              <a:t>www.google.com</a:t>
            </a:r>
            <a:endParaRPr lang="en-US" sz="2800" dirty="0"/>
          </a:p>
          <a:p>
            <a:r>
              <a:rPr lang="en-US" sz="3200" dirty="0"/>
              <a:t>Play with </a:t>
            </a:r>
            <a:r>
              <a:rPr lang="en-US" sz="3200" dirty="0">
                <a:hlinkClick r:id="rId4"/>
              </a:rPr>
              <a:t>Tracert</a:t>
            </a:r>
            <a:r>
              <a:rPr lang="en-US" sz="3200" dirty="0"/>
              <a:t> (Trace Route)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790328" y="5271247"/>
            <a:ext cx="1936377" cy="9144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55559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</a:t>
            </a:r>
          </a:p>
          <a:p>
            <a:r>
              <a:rPr lang="en-US" dirty="0"/>
              <a:t>Coaxial cable</a:t>
            </a:r>
          </a:p>
          <a:p>
            <a:r>
              <a:rPr lang="en-US" dirty="0"/>
              <a:t>Fiber-optic cable</a:t>
            </a:r>
          </a:p>
          <a:p>
            <a:endParaRPr lang="en-US" dirty="0"/>
          </a:p>
          <a:p>
            <a:r>
              <a:rPr lang="en-US" dirty="0"/>
              <a:t>Speedtest.net</a:t>
            </a:r>
          </a:p>
        </p:txBody>
      </p:sp>
      <p:pic>
        <p:nvPicPr>
          <p:cNvPr id="2050" name="Picture 2" descr="t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337" y="4631663"/>
            <a:ext cx="2594311" cy="175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Media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6537" y="158061"/>
            <a:ext cx="6785463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1956" y="3501336"/>
            <a:ext cx="8040044" cy="335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rrow: Right 7"/>
          <p:cNvSpPr/>
          <p:nvPr/>
        </p:nvSpPr>
        <p:spPr>
          <a:xfrm>
            <a:off x="138756" y="45998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75541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Networks for Business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3599" y="1562075"/>
            <a:ext cx="6347714" cy="3880773"/>
          </a:xfrm>
        </p:spPr>
        <p:txBody>
          <a:bodyPr/>
          <a:lstStyle/>
          <a:p>
            <a:r>
              <a:rPr lang="en-US" dirty="0"/>
              <a:t>Virtual private networks (VPN)</a:t>
            </a:r>
          </a:p>
        </p:txBody>
      </p:sp>
      <p:pic>
        <p:nvPicPr>
          <p:cNvPr id="5122" name="Picture 2" descr="https://i-technet.sec.s-msft.com/dynimg/IC19651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5300" y="2694907"/>
            <a:ext cx="5988050" cy="274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6347" y="2450559"/>
            <a:ext cx="201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Organization data and resources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39075" y="4740250"/>
            <a:ext cx="20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Remote User</a:t>
            </a:r>
          </a:p>
        </p:txBody>
      </p:sp>
    </p:spTree>
    <p:extLst>
      <p:ext uri="{BB962C8B-B14F-4D97-AF65-F5344CB8AC3E}">
        <p14:creationId xmlns:p14="http://schemas.microsoft.com/office/powerpoint/2010/main" val="897631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98CC-48C3-4F7E-935E-5AEF2AC7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2000"/>
          </a:xfrm>
        </p:spPr>
        <p:txBody>
          <a:bodyPr/>
          <a:lstStyle/>
          <a:p>
            <a:r>
              <a:rPr lang="en-US" dirty="0"/>
              <a:t>Network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A671-D475-496C-AB17-23AFEFB5A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669762"/>
          </a:xfrm>
        </p:spPr>
        <p:txBody>
          <a:bodyPr>
            <a:normAutofit/>
          </a:bodyPr>
          <a:lstStyle/>
          <a:p>
            <a:r>
              <a:rPr lang="en-US" sz="2800" dirty="0"/>
              <a:t>A misnomer: all electronic networks operate at the speed of light.</a:t>
            </a:r>
          </a:p>
          <a:p>
            <a:r>
              <a:rPr lang="en-US" sz="2800" dirty="0"/>
              <a:t>Latency</a:t>
            </a:r>
          </a:p>
          <a:p>
            <a:pPr lvl="1"/>
            <a:r>
              <a:rPr lang="en-US" sz="2600" dirty="0"/>
              <a:t>The amount of time it takes data to get through all of the routers between source and destination.</a:t>
            </a:r>
          </a:p>
          <a:p>
            <a:pPr lvl="1"/>
            <a:r>
              <a:rPr lang="en-US" sz="2600" dirty="0"/>
              <a:t>The sum of all the </a:t>
            </a:r>
            <a:r>
              <a:rPr lang="en-US" sz="2600" i="1" dirty="0"/>
              <a:t>propagation delays.</a:t>
            </a:r>
          </a:p>
          <a:p>
            <a:r>
              <a:rPr lang="en-US" sz="2800" i="1" dirty="0"/>
              <a:t>Bandwidth</a:t>
            </a:r>
          </a:p>
          <a:p>
            <a:pPr lvl="1"/>
            <a:r>
              <a:rPr lang="en-US" sz="2600" dirty="0"/>
              <a:t>How much data can get through during an interval of time.</a:t>
            </a:r>
          </a:p>
        </p:txBody>
      </p:sp>
    </p:spTree>
    <p:extLst>
      <p:ext uri="{BB962C8B-B14F-4D97-AF65-F5344CB8AC3E}">
        <p14:creationId xmlns:p14="http://schemas.microsoft.com/office/powerpoint/2010/main" val="3123075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ar going down the highway&#10;&#10;Description automatically generated">
            <a:extLst>
              <a:ext uri="{FF2B5EF4-FFF2-40B4-BE49-F238E27FC236}">
                <a16:creationId xmlns:a16="http://schemas.microsoft.com/office/drawing/2014/main" id="{9D659A37-F98A-4909-8C67-BEDB7A0A7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907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6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95B4-02D3-4FB1-8F80-CC58F178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8" y="131828"/>
            <a:ext cx="8596668" cy="684810"/>
          </a:xfrm>
        </p:spPr>
        <p:txBody>
          <a:bodyPr/>
          <a:lstStyle/>
          <a:p>
            <a:r>
              <a:rPr lang="en-US" dirty="0"/>
              <a:t>Why Binary?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F7CBF-FFFA-49A0-913B-919FFEDA2637}"/>
              </a:ext>
            </a:extLst>
          </p:cNvPr>
          <p:cNvSpPr txBox="1"/>
          <p:nvPr/>
        </p:nvSpPr>
        <p:spPr>
          <a:xfrm>
            <a:off x="914400" y="1524000"/>
            <a:ext cx="228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0000 = 0 </a:t>
            </a:r>
          </a:p>
          <a:p>
            <a:r>
              <a:rPr lang="en-US" dirty="0"/>
              <a:t>0001 = 1</a:t>
            </a:r>
          </a:p>
          <a:p>
            <a:r>
              <a:rPr lang="en-US" dirty="0"/>
              <a:t>0010 = 2</a:t>
            </a:r>
          </a:p>
          <a:p>
            <a:r>
              <a:rPr lang="en-US" dirty="0"/>
              <a:t>0011 = 3</a:t>
            </a:r>
          </a:p>
          <a:p>
            <a:r>
              <a:rPr lang="en-US" dirty="0"/>
              <a:t>0100 = 4</a:t>
            </a:r>
          </a:p>
          <a:p>
            <a:r>
              <a:rPr lang="en-US" dirty="0"/>
              <a:t>0101 = 5</a:t>
            </a:r>
          </a:p>
          <a:p>
            <a:r>
              <a:rPr lang="en-US" dirty="0"/>
              <a:t>0110 = 6</a:t>
            </a:r>
          </a:p>
          <a:p>
            <a:r>
              <a:rPr lang="en-US" dirty="0"/>
              <a:t>0111 = 7</a:t>
            </a:r>
          </a:p>
          <a:p>
            <a:r>
              <a:rPr lang="en-US" dirty="0"/>
              <a:t>1000 = 8</a:t>
            </a:r>
          </a:p>
          <a:p>
            <a:r>
              <a:rPr lang="en-US" dirty="0"/>
              <a:t>1001 = 9</a:t>
            </a:r>
          </a:p>
          <a:p>
            <a:r>
              <a:rPr lang="en-US" dirty="0"/>
              <a:t>1010 = 10 (Hex A)</a:t>
            </a:r>
          </a:p>
          <a:p>
            <a:r>
              <a:rPr lang="en-US" dirty="0"/>
              <a:t>1011 = 11 (Hex B)</a:t>
            </a:r>
          </a:p>
          <a:p>
            <a:r>
              <a:rPr lang="en-US" dirty="0"/>
              <a:t>1100 = 12 (Hex C)</a:t>
            </a:r>
          </a:p>
          <a:p>
            <a:r>
              <a:rPr lang="en-US" dirty="0"/>
              <a:t>1101 = 13 (Hex D)</a:t>
            </a:r>
          </a:p>
          <a:p>
            <a:r>
              <a:rPr lang="en-US" dirty="0"/>
              <a:t>1110 = 14 (Hex E)</a:t>
            </a:r>
          </a:p>
          <a:p>
            <a:r>
              <a:rPr lang="en-US" dirty="0"/>
              <a:t>1111 = 15 (Hex F)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CE666C-279D-4764-9A2A-26F7D5C34403}"/>
                  </a:ext>
                </a:extLst>
              </p14:cNvPr>
              <p14:cNvContentPartPr/>
              <p14:nvPr/>
            </p14:nvContentPartPr>
            <p14:xfrm>
              <a:off x="3973279" y="480403"/>
              <a:ext cx="215640" cy="405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CE666C-279D-4764-9A2A-26F7D5C344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4279" y="471763"/>
                <a:ext cx="233280" cy="42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0665560-34CB-4187-9B0E-9C3F61F29509}"/>
              </a:ext>
            </a:extLst>
          </p:cNvPr>
          <p:cNvGrpSpPr/>
          <p:nvPr/>
        </p:nvGrpSpPr>
        <p:grpSpPr>
          <a:xfrm>
            <a:off x="4058959" y="426403"/>
            <a:ext cx="1664280" cy="399240"/>
            <a:chOff x="4058959" y="426403"/>
            <a:chExt cx="166428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E7CD1E7-C685-48DE-BD49-417D15709F74}"/>
                    </a:ext>
                  </a:extLst>
                </p14:cNvPr>
                <p14:cNvContentPartPr/>
                <p14:nvPr/>
              </p14:nvContentPartPr>
              <p14:xfrm>
                <a:off x="4058959" y="752923"/>
                <a:ext cx="120240" cy="12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E7CD1E7-C685-48DE-BD49-417D15709F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41319" y="734923"/>
                  <a:ext cx="155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E2D9CE-BE1E-4050-B532-6E0BA2E9C82D}"/>
                    </a:ext>
                  </a:extLst>
                </p14:cNvPr>
                <p14:cNvContentPartPr/>
                <p14:nvPr/>
              </p14:nvContentPartPr>
              <p14:xfrm>
                <a:off x="4310599" y="521443"/>
                <a:ext cx="142560" cy="29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E2D9CE-BE1E-4050-B532-6E0BA2E9C8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2599" y="503443"/>
                  <a:ext cx="1782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D19D01-A1F3-4A6F-ADEE-2B03A87A23B1}"/>
                    </a:ext>
                  </a:extLst>
                </p14:cNvPr>
                <p14:cNvContentPartPr/>
                <p14:nvPr/>
              </p14:nvContentPartPr>
              <p14:xfrm>
                <a:off x="4552879" y="469603"/>
                <a:ext cx="139320" cy="356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D19D01-A1F3-4A6F-ADEE-2B03A87A23B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5239" y="451603"/>
                  <a:ext cx="174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25BE9A-D5CC-43A6-BC8C-DCE14CA11AC7}"/>
                    </a:ext>
                  </a:extLst>
                </p14:cNvPr>
                <p14:cNvContentPartPr/>
                <p14:nvPr/>
              </p14:nvContentPartPr>
              <p14:xfrm>
                <a:off x="4799839" y="627283"/>
                <a:ext cx="13680" cy="142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25BE9A-D5CC-43A6-BC8C-DCE14CA11A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81839" y="609643"/>
                  <a:ext cx="49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4BAF6D-CC58-41BA-ADA7-F2DC3FD9B7FB}"/>
                    </a:ext>
                  </a:extLst>
                </p14:cNvPr>
                <p14:cNvContentPartPr/>
                <p14:nvPr/>
              </p14:nvContentPartPr>
              <p14:xfrm>
                <a:off x="4843759" y="462763"/>
                <a:ext cx="150120" cy="250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4BAF6D-CC58-41BA-ADA7-F2DC3FD9B7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26119" y="444763"/>
                  <a:ext cx="185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3446B6-DEC1-4931-90D4-05FC28E6C082}"/>
                    </a:ext>
                  </a:extLst>
                </p14:cNvPr>
                <p14:cNvContentPartPr/>
                <p14:nvPr/>
              </p14:nvContentPartPr>
              <p14:xfrm>
                <a:off x="4873639" y="689923"/>
                <a:ext cx="265680" cy="9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3446B6-DEC1-4931-90D4-05FC28E6C0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55639" y="671923"/>
                  <a:ext cx="301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2A7F30-FFD1-4560-A071-402FB328AF99}"/>
                    </a:ext>
                  </a:extLst>
                </p14:cNvPr>
                <p14:cNvContentPartPr/>
                <p14:nvPr/>
              </p14:nvContentPartPr>
              <p14:xfrm>
                <a:off x="5207719" y="426403"/>
                <a:ext cx="31320" cy="3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2A7F30-FFD1-4560-A071-402FB328AF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90079" y="408403"/>
                  <a:ext cx="66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1B37A9-966B-47B4-893F-7A04D5ABC8D6}"/>
                    </a:ext>
                  </a:extLst>
                </p14:cNvPr>
                <p14:cNvContentPartPr/>
                <p14:nvPr/>
              </p14:nvContentPartPr>
              <p14:xfrm>
                <a:off x="5307799" y="590923"/>
                <a:ext cx="104040" cy="196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1B37A9-966B-47B4-893F-7A04D5ABC8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89799" y="573283"/>
                  <a:ext cx="139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0E37F2-F60A-4654-8B84-E4C0B043DD46}"/>
                    </a:ext>
                  </a:extLst>
                </p14:cNvPr>
                <p14:cNvContentPartPr/>
                <p14:nvPr/>
              </p14:nvContentPartPr>
              <p14:xfrm>
                <a:off x="5547199" y="581923"/>
                <a:ext cx="176040" cy="212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0E37F2-F60A-4654-8B84-E4C0B043DD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29199" y="564283"/>
                  <a:ext cx="21168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D44BAA-75AF-4798-8606-D0CD1C5658D4}"/>
              </a:ext>
            </a:extLst>
          </p:cNvPr>
          <p:cNvGrpSpPr/>
          <p:nvPr/>
        </p:nvGrpSpPr>
        <p:grpSpPr>
          <a:xfrm>
            <a:off x="4208719" y="984043"/>
            <a:ext cx="676800" cy="276120"/>
            <a:chOff x="4208719" y="984043"/>
            <a:chExt cx="67680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C57280-1BE8-4DB7-BE01-B7CA1F9A09BF}"/>
                    </a:ext>
                  </a:extLst>
                </p14:cNvPr>
                <p14:cNvContentPartPr/>
                <p14:nvPr/>
              </p14:nvContentPartPr>
              <p14:xfrm>
                <a:off x="4208719" y="986923"/>
                <a:ext cx="144360" cy="254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C57280-1BE8-4DB7-BE01-B7CA1F9A09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91079" y="969283"/>
                  <a:ext cx="180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F924C3-BB8F-431D-915A-399CFA6B934E}"/>
                    </a:ext>
                  </a:extLst>
                </p14:cNvPr>
                <p14:cNvContentPartPr/>
                <p14:nvPr/>
              </p14:nvContentPartPr>
              <p14:xfrm>
                <a:off x="4561879" y="984043"/>
                <a:ext cx="7920" cy="276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F924C3-BB8F-431D-915A-399CFA6B93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44239" y="966043"/>
                  <a:ext cx="43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A092F55-E040-4EBC-B71F-4703AAD8A5F5}"/>
                    </a:ext>
                  </a:extLst>
                </p14:cNvPr>
                <p14:cNvContentPartPr/>
                <p14:nvPr/>
              </p14:nvContentPartPr>
              <p14:xfrm>
                <a:off x="4485199" y="1126963"/>
                <a:ext cx="147600" cy="50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092F55-E040-4EBC-B71F-4703AAD8A5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67559" y="1109323"/>
                  <a:ext cx="183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A5C23E9-31A3-4889-BEAA-71850C071EEF}"/>
                    </a:ext>
                  </a:extLst>
                </p14:cNvPr>
                <p14:cNvContentPartPr/>
                <p14:nvPr/>
              </p14:nvContentPartPr>
              <p14:xfrm>
                <a:off x="4771039" y="1029043"/>
                <a:ext cx="114480" cy="21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A5C23E9-31A3-4889-BEAA-71850C071E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53039" y="1011403"/>
                  <a:ext cx="1501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104412-78ED-44C8-A375-71791750D9B1}"/>
              </a:ext>
            </a:extLst>
          </p:cNvPr>
          <p:cNvGrpSpPr/>
          <p:nvPr/>
        </p:nvGrpSpPr>
        <p:grpSpPr>
          <a:xfrm>
            <a:off x="5053999" y="1088803"/>
            <a:ext cx="87120" cy="126720"/>
            <a:chOff x="5053999" y="1088803"/>
            <a:chExt cx="87120" cy="12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8FEBBA-2905-4C0F-B6CD-C35A1DC6F2A1}"/>
                    </a:ext>
                  </a:extLst>
                </p14:cNvPr>
                <p14:cNvContentPartPr/>
                <p14:nvPr/>
              </p14:nvContentPartPr>
              <p14:xfrm>
                <a:off x="5071639" y="1088803"/>
                <a:ext cx="69480" cy="1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8FEBBA-2905-4C0F-B6CD-C35A1DC6F2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53639" y="1071163"/>
                  <a:ext cx="105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F4A33A-D2F9-4658-9A69-701E91B424FF}"/>
                    </a:ext>
                  </a:extLst>
                </p14:cNvPr>
                <p14:cNvContentPartPr/>
                <p14:nvPr/>
              </p14:nvContentPartPr>
              <p14:xfrm>
                <a:off x="5053999" y="1200763"/>
                <a:ext cx="77400" cy="14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F4A33A-D2F9-4658-9A69-701E91B424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36359" y="1183123"/>
                  <a:ext cx="11304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106B44-A4BC-42DC-9A0C-C1AC655A0FC2}"/>
                  </a:ext>
                </a:extLst>
              </p14:cNvPr>
              <p14:cNvContentPartPr/>
              <p14:nvPr/>
            </p14:nvContentPartPr>
            <p14:xfrm>
              <a:off x="5331919" y="1043443"/>
              <a:ext cx="128880" cy="181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106B44-A4BC-42DC-9A0C-C1AC655A0F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13919" y="1025443"/>
                <a:ext cx="16452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39ACF91-CA66-42D2-9C62-D22D7579E69D}"/>
              </a:ext>
            </a:extLst>
          </p:cNvPr>
          <p:cNvGrpSpPr/>
          <p:nvPr/>
        </p:nvGrpSpPr>
        <p:grpSpPr>
          <a:xfrm>
            <a:off x="4272079" y="1422523"/>
            <a:ext cx="608400" cy="272880"/>
            <a:chOff x="4272079" y="1422523"/>
            <a:chExt cx="60840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927CEC-6FA1-4900-A665-4815067DFA72}"/>
                    </a:ext>
                  </a:extLst>
                </p14:cNvPr>
                <p14:cNvContentPartPr/>
                <p14:nvPr/>
              </p14:nvContentPartPr>
              <p14:xfrm>
                <a:off x="4272079" y="1422523"/>
                <a:ext cx="180360" cy="227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927CEC-6FA1-4900-A665-4815067DFA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54439" y="1404883"/>
                  <a:ext cx="216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0389EF-EFE7-4720-86F9-77D192A1E52D}"/>
                    </a:ext>
                  </a:extLst>
                </p14:cNvPr>
                <p14:cNvContentPartPr/>
                <p14:nvPr/>
              </p14:nvContentPartPr>
              <p14:xfrm>
                <a:off x="4641439" y="1446283"/>
                <a:ext cx="17640" cy="249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0389EF-EFE7-4720-86F9-77D192A1E5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23799" y="1428283"/>
                  <a:ext cx="53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FB0F44-8F8F-4BDE-8B0D-1FF6E28B24DE}"/>
                    </a:ext>
                  </a:extLst>
                </p14:cNvPr>
                <p14:cNvContentPartPr/>
                <p14:nvPr/>
              </p14:nvContentPartPr>
              <p14:xfrm>
                <a:off x="4565479" y="1531603"/>
                <a:ext cx="176040" cy="81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FB0F44-8F8F-4BDE-8B0D-1FF6E28B24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7479" y="1513603"/>
                  <a:ext cx="211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BE3317-8ACC-45F4-82BB-78FD35115658}"/>
                    </a:ext>
                  </a:extLst>
                </p14:cNvPr>
                <p14:cNvContentPartPr/>
                <p14:nvPr/>
              </p14:nvContentPartPr>
              <p14:xfrm>
                <a:off x="4863919" y="1436923"/>
                <a:ext cx="16560" cy="22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BE3317-8ACC-45F4-82BB-78FD351156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46279" y="1418923"/>
                  <a:ext cx="5220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398633-C3BE-48F7-B772-31251006ED7B}"/>
                  </a:ext>
                </a:extLst>
              </p14:cNvPr>
              <p14:cNvContentPartPr/>
              <p14:nvPr/>
            </p14:nvContentPartPr>
            <p14:xfrm>
              <a:off x="5109799" y="1472203"/>
              <a:ext cx="64080" cy="30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398633-C3BE-48F7-B772-31251006ED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91799" y="1454563"/>
                <a:ext cx="997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BF5C31-5190-424A-9377-21EF572EB90F}"/>
                  </a:ext>
                </a:extLst>
              </p14:cNvPr>
              <p14:cNvContentPartPr/>
              <p14:nvPr/>
            </p14:nvContentPartPr>
            <p14:xfrm>
              <a:off x="5098279" y="1629523"/>
              <a:ext cx="80280" cy="19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BF5C31-5190-424A-9377-21EF572EB9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80279" y="1611883"/>
                <a:ext cx="115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0895FD-B3E8-4712-8375-647606714C56}"/>
                  </a:ext>
                </a:extLst>
              </p14:cNvPr>
              <p14:cNvContentPartPr/>
              <p14:nvPr/>
            </p14:nvContentPartPr>
            <p14:xfrm>
              <a:off x="5452519" y="1435843"/>
              <a:ext cx="26280" cy="250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0895FD-B3E8-4712-8375-647606714C5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34879" y="1418203"/>
                <a:ext cx="619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E63CD2D-DFC5-4284-9681-CB6E7ACF2E33}"/>
                  </a:ext>
                </a:extLst>
              </p14:cNvPr>
              <p14:cNvContentPartPr/>
              <p14:nvPr/>
            </p14:nvContentPartPr>
            <p14:xfrm>
              <a:off x="4368199" y="1841563"/>
              <a:ext cx="15480" cy="298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E63CD2D-DFC5-4284-9681-CB6E7ACF2E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50559" y="1823563"/>
                <a:ext cx="5112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81A0677-F0C3-4B13-8B29-7C3379CF0024}"/>
              </a:ext>
            </a:extLst>
          </p:cNvPr>
          <p:cNvGrpSpPr/>
          <p:nvPr/>
        </p:nvGrpSpPr>
        <p:grpSpPr>
          <a:xfrm>
            <a:off x="4588159" y="1953163"/>
            <a:ext cx="87480" cy="235800"/>
            <a:chOff x="4588159" y="1953163"/>
            <a:chExt cx="874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D97FF5-9743-420B-A88B-08A291623E80}"/>
                    </a:ext>
                  </a:extLst>
                </p14:cNvPr>
                <p14:cNvContentPartPr/>
                <p14:nvPr/>
              </p14:nvContentPartPr>
              <p14:xfrm>
                <a:off x="4625239" y="1953163"/>
                <a:ext cx="7200" cy="235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D97FF5-9743-420B-A88B-08A291623E8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07239" y="1935163"/>
                  <a:ext cx="428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9CFC9C-E102-4B73-812B-94F1E8ACE2CE}"/>
                    </a:ext>
                  </a:extLst>
                </p14:cNvPr>
                <p14:cNvContentPartPr/>
                <p14:nvPr/>
              </p14:nvContentPartPr>
              <p14:xfrm>
                <a:off x="4588159" y="2044603"/>
                <a:ext cx="87480" cy="41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9CFC9C-E102-4B73-812B-94F1E8ACE2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70519" y="2026603"/>
                  <a:ext cx="123120" cy="7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DF1906-4135-4279-A7C6-B781A87F7A20}"/>
                  </a:ext>
                </a:extLst>
              </p14:cNvPr>
              <p14:cNvContentPartPr/>
              <p14:nvPr/>
            </p14:nvContentPartPr>
            <p14:xfrm>
              <a:off x="4850599" y="1947043"/>
              <a:ext cx="165240" cy="164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DF1906-4135-4279-A7C6-B781A87F7A2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32599" y="1929043"/>
                <a:ext cx="200880" cy="19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EF39E35D-0419-4D7D-B0EB-0CBA3AC95ECF}"/>
              </a:ext>
            </a:extLst>
          </p:cNvPr>
          <p:cNvGrpSpPr/>
          <p:nvPr/>
        </p:nvGrpSpPr>
        <p:grpSpPr>
          <a:xfrm>
            <a:off x="5145439" y="1893043"/>
            <a:ext cx="264240" cy="240840"/>
            <a:chOff x="5145439" y="1893043"/>
            <a:chExt cx="26424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B2F9AC-EC64-4239-9C73-7D2A7FF27F75}"/>
                    </a:ext>
                  </a:extLst>
                </p14:cNvPr>
                <p14:cNvContentPartPr/>
                <p14:nvPr/>
              </p14:nvContentPartPr>
              <p14:xfrm>
                <a:off x="5145439" y="1930843"/>
                <a:ext cx="116640" cy="3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B2F9AC-EC64-4239-9C73-7D2A7FF27F7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7799" y="1913203"/>
                  <a:ext cx="152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3534D9E-9A2D-4F42-88DE-C0CEAFF10E6F}"/>
                    </a:ext>
                  </a:extLst>
                </p14:cNvPr>
                <p14:cNvContentPartPr/>
                <p14:nvPr/>
              </p14:nvContentPartPr>
              <p14:xfrm>
                <a:off x="5147239" y="2072323"/>
                <a:ext cx="52560" cy="11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3534D9E-9A2D-4F42-88DE-C0CEAFF10E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29599" y="2054683"/>
                  <a:ext cx="882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4032C7-BABE-459F-B2BC-E2B25CADB927}"/>
                    </a:ext>
                  </a:extLst>
                </p14:cNvPr>
                <p14:cNvContentPartPr/>
                <p14:nvPr/>
              </p14:nvContentPartPr>
              <p14:xfrm>
                <a:off x="5392759" y="1893043"/>
                <a:ext cx="16920" cy="240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4032C7-BABE-459F-B2BC-E2B25CADB9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75119" y="1875403"/>
                  <a:ext cx="5256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57A186-64A2-466C-A3F6-54545533BC8D}"/>
                  </a:ext>
                </a:extLst>
              </p14:cNvPr>
              <p14:cNvContentPartPr/>
              <p14:nvPr/>
            </p14:nvContentPartPr>
            <p14:xfrm>
              <a:off x="4396279" y="2311003"/>
              <a:ext cx="14760" cy="279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57A186-64A2-466C-A3F6-54545533BC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8639" y="2293003"/>
                <a:ext cx="50400" cy="31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F704ED5-1ADF-4A3D-9800-05D4F7AA12CB}"/>
              </a:ext>
            </a:extLst>
          </p:cNvPr>
          <p:cNvGrpSpPr/>
          <p:nvPr/>
        </p:nvGrpSpPr>
        <p:grpSpPr>
          <a:xfrm>
            <a:off x="4588159" y="2372563"/>
            <a:ext cx="97200" cy="190800"/>
            <a:chOff x="4588159" y="2372563"/>
            <a:chExt cx="9720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27B630-6F2D-45D6-903A-D00068309555}"/>
                    </a:ext>
                  </a:extLst>
                </p14:cNvPr>
                <p14:cNvContentPartPr/>
                <p14:nvPr/>
              </p14:nvContentPartPr>
              <p14:xfrm>
                <a:off x="4651159" y="2372563"/>
                <a:ext cx="14400" cy="190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27B630-6F2D-45D6-903A-D000683095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33519" y="2354923"/>
                  <a:ext cx="50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F3E9979-A76D-49A4-8473-F3516B9E9737}"/>
                    </a:ext>
                  </a:extLst>
                </p14:cNvPr>
                <p14:cNvContentPartPr/>
                <p14:nvPr/>
              </p14:nvContentPartPr>
              <p14:xfrm>
                <a:off x="4588159" y="2475883"/>
                <a:ext cx="97200" cy="20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F3E9979-A76D-49A4-8473-F3516B9E973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70519" y="2457883"/>
                  <a:ext cx="13284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D0C872-47CD-47C3-B327-65C0ACBF7903}"/>
                  </a:ext>
                </a:extLst>
              </p14:cNvPr>
              <p14:cNvContentPartPr/>
              <p14:nvPr/>
            </p14:nvContentPartPr>
            <p14:xfrm>
              <a:off x="4908919" y="2312803"/>
              <a:ext cx="10800" cy="2707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D0C872-47CD-47C3-B327-65C0ACBF790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91279" y="2295163"/>
                <a:ext cx="464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5E58B0-2610-44ED-A866-3C031E845832}"/>
                  </a:ext>
                </a:extLst>
              </p14:cNvPr>
              <p14:cNvContentPartPr/>
              <p14:nvPr/>
            </p14:nvContentPartPr>
            <p14:xfrm>
              <a:off x="5132119" y="2381923"/>
              <a:ext cx="117360" cy="144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5E58B0-2610-44ED-A866-3C031E8458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14119" y="2363923"/>
                <a:ext cx="153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00025E8-AA23-4984-AB2B-224268C65663}"/>
                  </a:ext>
                </a:extLst>
              </p14:cNvPr>
              <p14:cNvContentPartPr/>
              <p14:nvPr/>
            </p14:nvContentPartPr>
            <p14:xfrm>
              <a:off x="5121319" y="2531323"/>
              <a:ext cx="144360" cy="48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00025E8-AA23-4984-AB2B-224268C6566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03319" y="2513683"/>
                <a:ext cx="18000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5A37E934-6542-4A87-8562-76ED3207E003}"/>
              </a:ext>
            </a:extLst>
          </p:cNvPr>
          <p:cNvGrpSpPr/>
          <p:nvPr/>
        </p:nvGrpSpPr>
        <p:grpSpPr>
          <a:xfrm>
            <a:off x="5442439" y="2277523"/>
            <a:ext cx="345240" cy="268560"/>
            <a:chOff x="5442439" y="2277523"/>
            <a:chExt cx="34524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B760A0-85D6-4A11-82D1-ACCA332E2585}"/>
                    </a:ext>
                  </a:extLst>
                </p14:cNvPr>
                <p14:cNvContentPartPr/>
                <p14:nvPr/>
              </p14:nvContentPartPr>
              <p14:xfrm>
                <a:off x="5442439" y="2277523"/>
                <a:ext cx="36360" cy="268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B760A0-85D6-4A11-82D1-ACCA332E258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24799" y="2259883"/>
                  <a:ext cx="72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7B80131-658B-4FC4-9890-EF75958B7D24}"/>
                    </a:ext>
                  </a:extLst>
                </p14:cNvPr>
                <p14:cNvContentPartPr/>
                <p14:nvPr/>
              </p14:nvContentPartPr>
              <p14:xfrm>
                <a:off x="5611279" y="2343763"/>
                <a:ext cx="176400" cy="185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7B80131-658B-4FC4-9890-EF75958B7D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3279" y="2325763"/>
                  <a:ext cx="212040" cy="22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EF2CDD0-82E8-4FB2-88AB-8DC3C169F238}"/>
              </a:ext>
            </a:extLst>
          </p:cNvPr>
          <p:cNvGrpSpPr/>
          <p:nvPr/>
        </p:nvGrpSpPr>
        <p:grpSpPr>
          <a:xfrm>
            <a:off x="3885799" y="3137203"/>
            <a:ext cx="2518560" cy="387360"/>
            <a:chOff x="3885799" y="3137203"/>
            <a:chExt cx="251856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F2613C2-CEAA-436F-9B4F-1D5274D6F4EC}"/>
                    </a:ext>
                  </a:extLst>
                </p14:cNvPr>
                <p14:cNvContentPartPr/>
                <p14:nvPr/>
              </p14:nvContentPartPr>
              <p14:xfrm>
                <a:off x="3885799" y="3191923"/>
                <a:ext cx="219960" cy="323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F2613C2-CEAA-436F-9B4F-1D5274D6F4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68159" y="3173923"/>
                  <a:ext cx="2556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C3653C-07B0-4871-964C-2468373E6CD6}"/>
                    </a:ext>
                  </a:extLst>
                </p14:cNvPr>
                <p14:cNvContentPartPr/>
                <p14:nvPr/>
              </p14:nvContentPartPr>
              <p14:xfrm>
                <a:off x="4238599" y="3290203"/>
                <a:ext cx="143280" cy="222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C3653C-07B0-4871-964C-2468373E6C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20959" y="3272563"/>
                  <a:ext cx="178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FD39B7-66FC-42E3-959C-3095E70ED5A2}"/>
                    </a:ext>
                  </a:extLst>
                </p14:cNvPr>
                <p14:cNvContentPartPr/>
                <p14:nvPr/>
              </p14:nvContentPartPr>
              <p14:xfrm>
                <a:off x="4470079" y="3140443"/>
                <a:ext cx="25920" cy="3492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FD39B7-66FC-42E3-959C-3095E70ED5A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52439" y="3122803"/>
                  <a:ext cx="615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B74569-42AF-4C38-9612-2F258B179EFB}"/>
                    </a:ext>
                  </a:extLst>
                </p14:cNvPr>
                <p14:cNvContentPartPr/>
                <p14:nvPr/>
              </p14:nvContentPartPr>
              <p14:xfrm>
                <a:off x="4648999" y="3175723"/>
                <a:ext cx="23400" cy="297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B74569-42AF-4C38-9612-2F258B179EF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30999" y="3158083"/>
                  <a:ext cx="59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D432B7-8804-4EAD-8F9F-21DDF20B4F9E}"/>
                    </a:ext>
                  </a:extLst>
                </p14:cNvPr>
                <p14:cNvContentPartPr/>
                <p14:nvPr/>
              </p14:nvContentPartPr>
              <p14:xfrm>
                <a:off x="4571599" y="3270763"/>
                <a:ext cx="187920" cy="46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D432B7-8804-4EAD-8F9F-21DDF20B4F9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53959" y="3253123"/>
                  <a:ext cx="223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A6294A-0FA3-4E46-AF82-55D931EF6E75}"/>
                    </a:ext>
                  </a:extLst>
                </p14:cNvPr>
                <p14:cNvContentPartPr/>
                <p14:nvPr/>
              </p14:nvContentPartPr>
              <p14:xfrm>
                <a:off x="4827559" y="3153403"/>
                <a:ext cx="26280" cy="230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A6294A-0FA3-4E46-AF82-55D931EF6E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809559" y="3135403"/>
                  <a:ext cx="61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37B098C-8372-45F5-811B-CEBF2AC7481C}"/>
                    </a:ext>
                  </a:extLst>
                </p14:cNvPr>
                <p14:cNvContentPartPr/>
                <p14:nvPr/>
              </p14:nvContentPartPr>
              <p14:xfrm>
                <a:off x="4921159" y="3242683"/>
                <a:ext cx="125640" cy="281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37B098C-8372-45F5-811B-CEBF2AC7481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03159" y="3224683"/>
                  <a:ext cx="1612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A45CAA6-0578-4AE2-A39E-CCFB6420DD50}"/>
                    </a:ext>
                  </a:extLst>
                </p14:cNvPr>
                <p14:cNvContentPartPr/>
                <p14:nvPr/>
              </p14:nvContentPartPr>
              <p14:xfrm>
                <a:off x="5150119" y="3137203"/>
                <a:ext cx="25200" cy="262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A45CAA6-0578-4AE2-A39E-CCFB6420DD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132479" y="3119203"/>
                  <a:ext cx="60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5B1571-0BEE-41D7-AA3F-123B5B509DFA}"/>
                    </a:ext>
                  </a:extLst>
                </p14:cNvPr>
                <p14:cNvContentPartPr/>
                <p14:nvPr/>
              </p14:nvContentPartPr>
              <p14:xfrm>
                <a:off x="5255239" y="3285523"/>
                <a:ext cx="5760" cy="128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5B1571-0BEE-41D7-AA3F-123B5B509DF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37239" y="3267523"/>
                  <a:ext cx="41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956653-1AEB-40BC-AC65-8610D588802C}"/>
                    </a:ext>
                  </a:extLst>
                </p14:cNvPr>
                <p14:cNvContentPartPr/>
                <p14:nvPr/>
              </p14:nvContentPartPr>
              <p14:xfrm>
                <a:off x="5270359" y="3187963"/>
                <a:ext cx="12960" cy="13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956653-1AEB-40BC-AC65-8610D588802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52359" y="3169963"/>
                  <a:ext cx="48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60D7102-7589-4B2B-A515-F02713339831}"/>
                    </a:ext>
                  </a:extLst>
                </p14:cNvPr>
                <p14:cNvContentPartPr/>
                <p14:nvPr/>
              </p14:nvContentPartPr>
              <p14:xfrm>
                <a:off x="5382319" y="3268243"/>
                <a:ext cx="92880" cy="163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60D7102-7589-4B2B-A515-F027133398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364679" y="3250243"/>
                  <a:ext cx="1285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1E0645-5E5E-40DD-8AC3-97ABBBE3C085}"/>
                    </a:ext>
                  </a:extLst>
                </p14:cNvPr>
                <p14:cNvContentPartPr/>
                <p14:nvPr/>
              </p14:nvContentPartPr>
              <p14:xfrm>
                <a:off x="5558719" y="3281203"/>
                <a:ext cx="129960" cy="151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1E0645-5E5E-40DD-8AC3-97ABBBE3C0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0719" y="3263563"/>
                  <a:ext cx="165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A97EF7E-ABF7-4AF9-8E0E-93129768740B}"/>
                    </a:ext>
                  </a:extLst>
                </p14:cNvPr>
                <p14:cNvContentPartPr/>
                <p14:nvPr/>
              </p14:nvContentPartPr>
              <p14:xfrm>
                <a:off x="5817559" y="3166003"/>
                <a:ext cx="23400" cy="276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A97EF7E-ABF7-4AF9-8E0E-9312976874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99919" y="3148003"/>
                  <a:ext cx="590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3BD9A01-33DE-4585-BFAD-EB540818D293}"/>
                    </a:ext>
                  </a:extLst>
                </p14:cNvPr>
                <p14:cNvContentPartPr/>
                <p14:nvPr/>
              </p14:nvContentPartPr>
              <p14:xfrm>
                <a:off x="5739079" y="3313243"/>
                <a:ext cx="142560" cy="19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3BD9A01-33DE-4585-BFAD-EB540818D2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21079" y="3295603"/>
                  <a:ext cx="178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C2032B3-BDD5-4328-9EC3-DC5081FE9340}"/>
                    </a:ext>
                  </a:extLst>
                </p14:cNvPr>
                <p14:cNvContentPartPr/>
                <p14:nvPr/>
              </p14:nvContentPartPr>
              <p14:xfrm>
                <a:off x="5958319" y="3207403"/>
                <a:ext cx="33840" cy="218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C2032B3-BDD5-4328-9EC3-DC5081FE934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40319" y="3189403"/>
                  <a:ext cx="69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114C334-EE2B-400A-B9A4-5CED1667E0C6}"/>
                    </a:ext>
                  </a:extLst>
                </p14:cNvPr>
                <p14:cNvContentPartPr/>
                <p14:nvPr/>
              </p14:nvContentPartPr>
              <p14:xfrm>
                <a:off x="6066319" y="3265363"/>
                <a:ext cx="122400" cy="192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114C334-EE2B-400A-B9A4-5CED1667E0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48319" y="3247723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D0D1CD2-CB62-4FF0-AA62-E5C7D91776D1}"/>
                    </a:ext>
                  </a:extLst>
                </p14:cNvPr>
                <p14:cNvContentPartPr/>
                <p14:nvPr/>
              </p14:nvContentPartPr>
              <p14:xfrm>
                <a:off x="6308959" y="3220363"/>
                <a:ext cx="95400" cy="222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D0D1CD2-CB62-4FF0-AA62-E5C7D91776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90959" y="3202723"/>
                  <a:ext cx="13104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5B3147-7BCC-4EA1-9D14-51B6B3C90F44}"/>
              </a:ext>
            </a:extLst>
          </p:cNvPr>
          <p:cNvGrpSpPr/>
          <p:nvPr/>
        </p:nvGrpSpPr>
        <p:grpSpPr>
          <a:xfrm>
            <a:off x="4401679" y="3722563"/>
            <a:ext cx="689040" cy="219240"/>
            <a:chOff x="4401679" y="3722563"/>
            <a:chExt cx="68904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E57404-B6E2-4834-8F10-F22D00D547BD}"/>
                    </a:ext>
                  </a:extLst>
                </p14:cNvPr>
                <p14:cNvContentPartPr/>
                <p14:nvPr/>
              </p14:nvContentPartPr>
              <p14:xfrm>
                <a:off x="4401679" y="3722563"/>
                <a:ext cx="167400" cy="219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E57404-B6E2-4834-8F10-F22D00D547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83679" y="3704923"/>
                  <a:ext cx="2030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A626B7F-BAAE-4D28-9707-C379CFCE695F}"/>
                    </a:ext>
                  </a:extLst>
                </p14:cNvPr>
                <p14:cNvContentPartPr/>
                <p14:nvPr/>
              </p14:nvContentPartPr>
              <p14:xfrm>
                <a:off x="4695079" y="3790963"/>
                <a:ext cx="123480" cy="1360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A626B7F-BAAE-4D28-9707-C379CFCE69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77079" y="3773323"/>
                  <a:ext cx="1591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841FFBC-97F1-4773-BD70-A6569BEE545A}"/>
                    </a:ext>
                  </a:extLst>
                </p14:cNvPr>
                <p14:cNvContentPartPr/>
                <p14:nvPr/>
              </p14:nvContentPartPr>
              <p14:xfrm>
                <a:off x="4724599" y="3794203"/>
                <a:ext cx="140760" cy="140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841FFBC-97F1-4773-BD70-A6569BEE545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06599" y="3776203"/>
                  <a:ext cx="176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0DEAE6C-BC2C-4785-B550-4A47F2D9D3AC}"/>
                    </a:ext>
                  </a:extLst>
                </p14:cNvPr>
                <p14:cNvContentPartPr/>
                <p14:nvPr/>
              </p14:nvContentPartPr>
              <p14:xfrm>
                <a:off x="4952119" y="3752083"/>
                <a:ext cx="138600" cy="188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0DEAE6C-BC2C-4785-B550-4A47F2D9D3A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34119" y="3734083"/>
                  <a:ext cx="1742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EF8EABC-9A6E-4918-9421-21837499233A}"/>
              </a:ext>
            </a:extLst>
          </p:cNvPr>
          <p:cNvGrpSpPr/>
          <p:nvPr/>
        </p:nvGrpSpPr>
        <p:grpSpPr>
          <a:xfrm>
            <a:off x="5263519" y="3768283"/>
            <a:ext cx="471960" cy="194400"/>
            <a:chOff x="5263519" y="3768283"/>
            <a:chExt cx="47196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955A94A-3E07-450B-8EE1-5C0B22D68874}"/>
                    </a:ext>
                  </a:extLst>
                </p14:cNvPr>
                <p14:cNvContentPartPr/>
                <p14:nvPr/>
              </p14:nvContentPartPr>
              <p14:xfrm>
                <a:off x="5277559" y="3789883"/>
                <a:ext cx="146880" cy="16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955A94A-3E07-450B-8EE1-5C0B22D688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59919" y="3771883"/>
                  <a:ext cx="182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B7DF10-0E34-4191-BB62-EE928ABF33AF}"/>
                    </a:ext>
                  </a:extLst>
                </p14:cNvPr>
                <p14:cNvContentPartPr/>
                <p14:nvPr/>
              </p14:nvContentPartPr>
              <p14:xfrm>
                <a:off x="5263519" y="3905083"/>
                <a:ext cx="114840" cy="14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B7DF10-0E34-4191-BB62-EE928ABF33A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45879" y="3887083"/>
                  <a:ext cx="150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CE178E-E1F5-4C5D-A4AF-9D7F4ACDA6F7}"/>
                    </a:ext>
                  </a:extLst>
                </p14:cNvPr>
                <p14:cNvContentPartPr/>
                <p14:nvPr/>
              </p14:nvContentPartPr>
              <p14:xfrm>
                <a:off x="5557279" y="3768283"/>
                <a:ext cx="178200" cy="194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CE178E-E1F5-4C5D-A4AF-9D7F4ACDA6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39639" y="3750283"/>
                  <a:ext cx="2138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C5D051F-336E-4D08-B80F-41EF3BD4F589}"/>
              </a:ext>
            </a:extLst>
          </p:cNvPr>
          <p:cNvGrpSpPr/>
          <p:nvPr/>
        </p:nvGrpSpPr>
        <p:grpSpPr>
          <a:xfrm>
            <a:off x="4449559" y="4120003"/>
            <a:ext cx="570240" cy="232200"/>
            <a:chOff x="4449559" y="4120003"/>
            <a:chExt cx="57024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68285D-4EB1-4DDB-8C5B-8A286140B070}"/>
                    </a:ext>
                  </a:extLst>
                </p14:cNvPr>
                <p14:cNvContentPartPr/>
                <p14:nvPr/>
              </p14:nvContentPartPr>
              <p14:xfrm>
                <a:off x="4449559" y="4120003"/>
                <a:ext cx="189000" cy="223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68285D-4EB1-4DDB-8C5B-8A286140B0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31919" y="4102003"/>
                  <a:ext cx="224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8837493-64C9-4A73-AA65-8F9227D618CB}"/>
                    </a:ext>
                  </a:extLst>
                </p14:cNvPr>
                <p14:cNvContentPartPr/>
                <p14:nvPr/>
              </p14:nvContentPartPr>
              <p14:xfrm>
                <a:off x="4791919" y="4179763"/>
                <a:ext cx="93600" cy="77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8837493-64C9-4A73-AA65-8F9227D618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73919" y="4162123"/>
                  <a:ext cx="129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928EE5-8745-499D-9853-8BA008A33807}"/>
                    </a:ext>
                  </a:extLst>
                </p14:cNvPr>
                <p14:cNvContentPartPr/>
                <p14:nvPr/>
              </p14:nvContentPartPr>
              <p14:xfrm>
                <a:off x="4808119" y="4138003"/>
                <a:ext cx="93600" cy="178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B928EE5-8745-499D-9853-8BA008A3380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90479" y="4120363"/>
                  <a:ext cx="129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5DB32F7-4E3F-4C69-A77E-E092AC7F3FEC}"/>
                    </a:ext>
                  </a:extLst>
                </p14:cNvPr>
                <p14:cNvContentPartPr/>
                <p14:nvPr/>
              </p14:nvContentPartPr>
              <p14:xfrm>
                <a:off x="4996039" y="4168963"/>
                <a:ext cx="23760" cy="183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5DB32F7-4E3F-4C69-A77E-E092AC7F3F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78399" y="4150963"/>
                  <a:ext cx="594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BA9A92A-B2BD-4D9E-ABFC-AE5E650F6763}"/>
              </a:ext>
            </a:extLst>
          </p:cNvPr>
          <p:cNvGrpSpPr/>
          <p:nvPr/>
        </p:nvGrpSpPr>
        <p:grpSpPr>
          <a:xfrm>
            <a:off x="5240479" y="4187323"/>
            <a:ext cx="126360" cy="127440"/>
            <a:chOff x="5240479" y="4187323"/>
            <a:chExt cx="1263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C18A9D5-8DE1-4A61-A913-7E29C5B8EB7D}"/>
                    </a:ext>
                  </a:extLst>
                </p14:cNvPr>
                <p14:cNvContentPartPr/>
                <p14:nvPr/>
              </p14:nvContentPartPr>
              <p14:xfrm>
                <a:off x="5240479" y="4187323"/>
                <a:ext cx="126360" cy="14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C18A9D5-8DE1-4A61-A913-7E29C5B8EB7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22839" y="4169323"/>
                  <a:ext cx="16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F725A6E-84D2-4CCB-A1A6-67DDE2089DC6}"/>
                    </a:ext>
                  </a:extLst>
                </p14:cNvPr>
                <p14:cNvContentPartPr/>
                <p14:nvPr/>
              </p14:nvContentPartPr>
              <p14:xfrm>
                <a:off x="5261719" y="4290643"/>
                <a:ext cx="88920" cy="24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F725A6E-84D2-4CCB-A1A6-67DDE2089D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44079" y="4273003"/>
                  <a:ext cx="124560" cy="5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E283ED5-D543-4D6B-9FA2-4951B9A48BE8}"/>
                  </a:ext>
                </a:extLst>
              </p14:cNvPr>
              <p14:cNvContentPartPr/>
              <p14:nvPr/>
            </p14:nvContentPartPr>
            <p14:xfrm>
              <a:off x="5531359" y="4145563"/>
              <a:ext cx="182160" cy="199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E283ED5-D543-4D6B-9FA2-4951B9A48BE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13359" y="4127563"/>
                <a:ext cx="2178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314C940-B556-492D-BDEA-77DE74C8C52A}"/>
                  </a:ext>
                </a:extLst>
              </p14:cNvPr>
              <p14:cNvContentPartPr/>
              <p14:nvPr/>
            </p14:nvContentPartPr>
            <p14:xfrm>
              <a:off x="4536319" y="4495483"/>
              <a:ext cx="12960" cy="1645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314C940-B556-492D-BDEA-77DE74C8C52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18319" y="4477483"/>
                <a:ext cx="4860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26F707B-2F55-4684-80DE-ACF259A255A2}"/>
              </a:ext>
            </a:extLst>
          </p:cNvPr>
          <p:cNvGrpSpPr/>
          <p:nvPr/>
        </p:nvGrpSpPr>
        <p:grpSpPr>
          <a:xfrm>
            <a:off x="4791919" y="4501963"/>
            <a:ext cx="103320" cy="154800"/>
            <a:chOff x="4791919" y="4501963"/>
            <a:chExt cx="103320" cy="15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A3C14E3-4C90-4381-8AAA-89DD7833C1C8}"/>
                    </a:ext>
                  </a:extLst>
                </p14:cNvPr>
                <p14:cNvContentPartPr/>
                <p14:nvPr/>
              </p14:nvContentPartPr>
              <p14:xfrm>
                <a:off x="4791919" y="4526803"/>
                <a:ext cx="79200" cy="12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A3C14E3-4C90-4381-8AAA-89DD7833C1C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73919" y="4509163"/>
                  <a:ext cx="1148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809903-A187-4D94-AB6E-8798ECB20EB5}"/>
                    </a:ext>
                  </a:extLst>
                </p14:cNvPr>
                <p14:cNvContentPartPr/>
                <p14:nvPr/>
              </p14:nvContentPartPr>
              <p14:xfrm>
                <a:off x="4814959" y="4501963"/>
                <a:ext cx="80280" cy="154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809903-A187-4D94-AB6E-8798ECB20E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96959" y="4484323"/>
                  <a:ext cx="11592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99FD12-3D39-418B-AE56-55369B356C00}"/>
              </a:ext>
            </a:extLst>
          </p:cNvPr>
          <p:cNvGrpSpPr/>
          <p:nvPr/>
        </p:nvGrpSpPr>
        <p:grpSpPr>
          <a:xfrm>
            <a:off x="5053999" y="4477483"/>
            <a:ext cx="723960" cy="201960"/>
            <a:chOff x="5053999" y="4477483"/>
            <a:chExt cx="7239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93F0A92-ACB6-4C4E-B132-7B55D0EBF408}"/>
                    </a:ext>
                  </a:extLst>
                </p14:cNvPr>
                <p14:cNvContentPartPr/>
                <p14:nvPr/>
              </p14:nvContentPartPr>
              <p14:xfrm>
                <a:off x="5053999" y="4477483"/>
                <a:ext cx="178920" cy="201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93F0A92-ACB6-4C4E-B132-7B55D0EBF40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36359" y="4459843"/>
                  <a:ext cx="214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C0F3217-F7BF-4297-BC68-3ECEAA63830C}"/>
                    </a:ext>
                  </a:extLst>
                </p14:cNvPr>
                <p14:cNvContentPartPr/>
                <p14:nvPr/>
              </p14:nvContentPartPr>
              <p14:xfrm>
                <a:off x="5358559" y="4542643"/>
                <a:ext cx="118440" cy="14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C0F3217-F7BF-4297-BC68-3ECEAA63830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40919" y="4525003"/>
                  <a:ext cx="154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5B75904-F423-44E8-B6EA-095649C98BD4}"/>
                    </a:ext>
                  </a:extLst>
                </p14:cNvPr>
                <p14:cNvContentPartPr/>
                <p14:nvPr/>
              </p14:nvContentPartPr>
              <p14:xfrm>
                <a:off x="5365399" y="4647403"/>
                <a:ext cx="129960" cy="25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5B75904-F423-44E8-B6EA-095649C98B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7399" y="4629763"/>
                  <a:ext cx="1656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1E4ABB2-0C9F-4F85-8175-B911C43C7E5D}"/>
                    </a:ext>
                  </a:extLst>
                </p14:cNvPr>
                <p14:cNvContentPartPr/>
                <p14:nvPr/>
              </p14:nvContentPartPr>
              <p14:xfrm>
                <a:off x="5633599" y="4484683"/>
                <a:ext cx="144360" cy="180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1E4ABB2-0C9F-4F85-8175-B911C43C7E5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15959" y="4466683"/>
                  <a:ext cx="180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610D824-A4A9-454D-863B-6D818448867D}"/>
                  </a:ext>
                </a:extLst>
              </p14:cNvPr>
              <p14:cNvContentPartPr/>
              <p14:nvPr/>
            </p14:nvContentPartPr>
            <p14:xfrm>
              <a:off x="4573759" y="4855843"/>
              <a:ext cx="21600" cy="174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610D824-A4A9-454D-863B-6D818448867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56119" y="4837843"/>
                <a:ext cx="5724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AF0FC63-C732-4720-B330-EE122F3A6DB7}"/>
              </a:ext>
            </a:extLst>
          </p:cNvPr>
          <p:cNvGrpSpPr/>
          <p:nvPr/>
        </p:nvGrpSpPr>
        <p:grpSpPr>
          <a:xfrm>
            <a:off x="4796599" y="4850443"/>
            <a:ext cx="325080" cy="228600"/>
            <a:chOff x="4796599" y="4850443"/>
            <a:chExt cx="32508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E637350-0B49-4C6B-A657-9076DD88F3C1}"/>
                    </a:ext>
                  </a:extLst>
                </p14:cNvPr>
                <p14:cNvContentPartPr/>
                <p14:nvPr/>
              </p14:nvContentPartPr>
              <p14:xfrm>
                <a:off x="4801639" y="4902283"/>
                <a:ext cx="103320" cy="111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E637350-0B49-4C6B-A657-9076DD88F3C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83639" y="4884643"/>
                  <a:ext cx="13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5B889F8-9198-4C51-9C07-36FAB0A2224F}"/>
                    </a:ext>
                  </a:extLst>
                </p14:cNvPr>
                <p14:cNvContentPartPr/>
                <p14:nvPr/>
              </p14:nvContentPartPr>
              <p14:xfrm>
                <a:off x="4796599" y="4907323"/>
                <a:ext cx="140760" cy="171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5B889F8-9198-4C51-9C07-36FAB0A222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78959" y="4889323"/>
                  <a:ext cx="176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45BA5E-1696-43FE-8FCC-34D139B06275}"/>
                    </a:ext>
                  </a:extLst>
                </p14:cNvPr>
                <p14:cNvContentPartPr/>
                <p14:nvPr/>
              </p14:nvContentPartPr>
              <p14:xfrm>
                <a:off x="5086039" y="4850443"/>
                <a:ext cx="35640" cy="226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45BA5E-1696-43FE-8FCC-34D139B0627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68039" y="4832443"/>
                  <a:ext cx="7128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62E660-0464-4E3D-B4D7-9741E22C3C56}"/>
              </a:ext>
            </a:extLst>
          </p:cNvPr>
          <p:cNvGrpSpPr/>
          <p:nvPr/>
        </p:nvGrpSpPr>
        <p:grpSpPr>
          <a:xfrm>
            <a:off x="5361799" y="4821283"/>
            <a:ext cx="300600" cy="253440"/>
            <a:chOff x="5361799" y="4821283"/>
            <a:chExt cx="3006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371D18E-F627-4967-B8B7-6F7BC5795AD9}"/>
                    </a:ext>
                  </a:extLst>
                </p14:cNvPr>
                <p14:cNvContentPartPr/>
                <p14:nvPr/>
              </p14:nvContentPartPr>
              <p14:xfrm>
                <a:off x="5361799" y="4909483"/>
                <a:ext cx="127080" cy="3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371D18E-F627-4967-B8B7-6F7BC5795AD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43799" y="4891843"/>
                  <a:ext cx="162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34C79D7-7A93-4ADC-A6D4-763C42768D3A}"/>
                    </a:ext>
                  </a:extLst>
                </p14:cNvPr>
                <p14:cNvContentPartPr/>
                <p14:nvPr/>
              </p14:nvContentPartPr>
              <p14:xfrm>
                <a:off x="5381599" y="5024683"/>
                <a:ext cx="146160" cy="35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34C79D7-7A93-4ADC-A6D4-763C42768D3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63959" y="5007043"/>
                  <a:ext cx="181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4CCC2A5-0200-48AF-9091-D6C61634201D}"/>
                    </a:ext>
                  </a:extLst>
                </p14:cNvPr>
                <p14:cNvContentPartPr/>
                <p14:nvPr/>
              </p14:nvContentPartPr>
              <p14:xfrm>
                <a:off x="5645119" y="4821283"/>
                <a:ext cx="17280" cy="253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4CCC2A5-0200-48AF-9091-D6C6163420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627479" y="4803283"/>
                  <a:ext cx="529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9DE8C98-2108-4F82-8E61-336E454171E9}"/>
              </a:ext>
            </a:extLst>
          </p:cNvPr>
          <p:cNvGrpSpPr/>
          <p:nvPr/>
        </p:nvGrpSpPr>
        <p:grpSpPr>
          <a:xfrm>
            <a:off x="7049479" y="385003"/>
            <a:ext cx="4142160" cy="864720"/>
            <a:chOff x="7049479" y="385003"/>
            <a:chExt cx="4142160" cy="86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FDA309C-6535-47BA-A644-EFFC98ACA4DE}"/>
                    </a:ext>
                  </a:extLst>
                </p14:cNvPr>
                <p14:cNvContentPartPr/>
                <p14:nvPr/>
              </p14:nvContentPartPr>
              <p14:xfrm>
                <a:off x="7150639" y="434323"/>
                <a:ext cx="182520" cy="381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FDA309C-6535-47BA-A644-EFFC98ACA4D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32639" y="416683"/>
                  <a:ext cx="2181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95F7C4-CE77-4090-A9B6-45FDEADFD616}"/>
                    </a:ext>
                  </a:extLst>
                </p14:cNvPr>
                <p14:cNvContentPartPr/>
                <p14:nvPr/>
              </p14:nvContentPartPr>
              <p14:xfrm>
                <a:off x="7408759" y="573283"/>
                <a:ext cx="127080" cy="195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95F7C4-CE77-4090-A9B6-45FDEADFD61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391119" y="555643"/>
                  <a:ext cx="162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6D1AEBD-68CC-43DE-8B93-533A1CB0C5FA}"/>
                    </a:ext>
                  </a:extLst>
                </p14:cNvPr>
                <p14:cNvContentPartPr/>
                <p14:nvPr/>
              </p14:nvContentPartPr>
              <p14:xfrm>
                <a:off x="7630159" y="554923"/>
                <a:ext cx="131400" cy="198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6D1AEBD-68CC-43DE-8B93-533A1CB0C5F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12519" y="537283"/>
                  <a:ext cx="167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27801F9-FA1F-4639-BB09-2608C359B17E}"/>
                    </a:ext>
                  </a:extLst>
                </p14:cNvPr>
                <p14:cNvContentPartPr/>
                <p14:nvPr/>
              </p14:nvContentPartPr>
              <p14:xfrm>
                <a:off x="7948759" y="417763"/>
                <a:ext cx="109440" cy="37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27801F9-FA1F-4639-BB09-2608C359B1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31119" y="399763"/>
                  <a:ext cx="1450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6D5B586-D8B3-4C9B-9FC3-A8B2C093A88B}"/>
                    </a:ext>
                  </a:extLst>
                </p14:cNvPr>
                <p14:cNvContentPartPr/>
                <p14:nvPr/>
              </p14:nvContentPartPr>
              <p14:xfrm>
                <a:off x="7872439" y="663643"/>
                <a:ext cx="90720" cy="12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6D5B586-D8B3-4C9B-9FC3-A8B2C093A88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54799" y="646003"/>
                  <a:ext cx="126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2883383-2578-466A-8AEB-32735B265FCD}"/>
                    </a:ext>
                  </a:extLst>
                </p14:cNvPr>
                <p14:cNvContentPartPr/>
                <p14:nvPr/>
              </p14:nvContentPartPr>
              <p14:xfrm>
                <a:off x="8117599" y="630883"/>
                <a:ext cx="62280" cy="136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2883383-2578-466A-8AEB-32735B265F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99599" y="612883"/>
                  <a:ext cx="97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B4094F7-A136-4AF1-8780-451F5BB0A67A}"/>
                    </a:ext>
                  </a:extLst>
                </p14:cNvPr>
                <p14:cNvContentPartPr/>
                <p14:nvPr/>
              </p14:nvContentPartPr>
              <p14:xfrm>
                <a:off x="8276359" y="645643"/>
                <a:ext cx="104760" cy="143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B4094F7-A136-4AF1-8780-451F5BB0A6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8359" y="627643"/>
                  <a:ext cx="1404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1FCB216-FEF9-4157-BF28-65CE4F7D41C0}"/>
                    </a:ext>
                  </a:extLst>
                </p14:cNvPr>
                <p14:cNvContentPartPr/>
                <p14:nvPr/>
              </p14:nvContentPartPr>
              <p14:xfrm>
                <a:off x="8551039" y="455923"/>
                <a:ext cx="7200" cy="270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1FCB216-FEF9-4157-BF28-65CE4F7D41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33039" y="437923"/>
                  <a:ext cx="428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E4A7000-C69D-4DF0-8419-98DF3DC92A4A}"/>
                    </a:ext>
                  </a:extLst>
                </p14:cNvPr>
                <p14:cNvContentPartPr/>
                <p14:nvPr/>
              </p14:nvContentPartPr>
              <p14:xfrm>
                <a:off x="8452759" y="606763"/>
                <a:ext cx="154080" cy="28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E4A7000-C69D-4DF0-8419-98DF3DC92A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5119" y="589123"/>
                  <a:ext cx="189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A9EE8E1-0957-4E6D-919B-6F64F2EF9382}"/>
                    </a:ext>
                  </a:extLst>
                </p14:cNvPr>
                <p14:cNvContentPartPr/>
                <p14:nvPr/>
              </p14:nvContentPartPr>
              <p14:xfrm>
                <a:off x="8970439" y="404083"/>
                <a:ext cx="127080" cy="297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A9EE8E1-0957-4E6D-919B-6F64F2EF938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52799" y="386443"/>
                  <a:ext cx="162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BE8AC2D-FA6F-49B9-AF0F-38DEE1DA79E0}"/>
                    </a:ext>
                  </a:extLst>
                </p14:cNvPr>
                <p14:cNvContentPartPr/>
                <p14:nvPr/>
              </p14:nvContentPartPr>
              <p14:xfrm>
                <a:off x="9190399" y="544123"/>
                <a:ext cx="105120" cy="1882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BE8AC2D-FA6F-49B9-AF0F-38DEE1DA79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72759" y="526483"/>
                  <a:ext cx="1407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C01431-9492-4A6D-91D8-2CE34E55C361}"/>
                    </a:ext>
                  </a:extLst>
                </p14:cNvPr>
                <p14:cNvContentPartPr/>
                <p14:nvPr/>
              </p14:nvContentPartPr>
              <p14:xfrm>
                <a:off x="9409279" y="475003"/>
                <a:ext cx="103320" cy="361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C01431-9492-4A6D-91D8-2CE34E55C36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91279" y="457003"/>
                  <a:ext cx="13896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16FE79-BB41-43DA-B792-46DF954EB7AF}"/>
                    </a:ext>
                  </a:extLst>
                </p14:cNvPr>
                <p14:cNvContentPartPr/>
                <p14:nvPr/>
              </p14:nvContentPartPr>
              <p14:xfrm>
                <a:off x="9559759" y="564643"/>
                <a:ext cx="109440" cy="1785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16FE79-BB41-43DA-B792-46DF954EB7A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42119" y="547003"/>
                  <a:ext cx="145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43C8D1-D757-43A4-987A-8347E8D11289}"/>
                    </a:ext>
                  </a:extLst>
                </p14:cNvPr>
                <p14:cNvContentPartPr/>
                <p14:nvPr/>
              </p14:nvContentPartPr>
              <p14:xfrm>
                <a:off x="9707359" y="574003"/>
                <a:ext cx="119880" cy="160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43C8D1-D757-43A4-987A-8347E8D112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89359" y="556363"/>
                  <a:ext cx="155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295AC68-BD25-4207-86C0-172E4FA6A7E9}"/>
                    </a:ext>
                  </a:extLst>
                </p14:cNvPr>
                <p14:cNvContentPartPr/>
                <p14:nvPr/>
              </p14:nvContentPartPr>
              <p14:xfrm>
                <a:off x="9905359" y="408043"/>
                <a:ext cx="164160" cy="310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295AC68-BD25-4207-86C0-172E4FA6A7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887719" y="390043"/>
                  <a:ext cx="1998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5AE77D2-9948-44F8-A262-8159DFBF2F1F}"/>
                    </a:ext>
                  </a:extLst>
                </p14:cNvPr>
                <p14:cNvContentPartPr/>
                <p14:nvPr/>
              </p14:nvContentPartPr>
              <p14:xfrm>
                <a:off x="10128199" y="518203"/>
                <a:ext cx="140400" cy="162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5AE77D2-9948-44F8-A262-8159DFBF2F1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10559" y="500203"/>
                  <a:ext cx="1760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4536517-02AE-4785-989D-F0884DF5E265}"/>
                    </a:ext>
                  </a:extLst>
                </p14:cNvPr>
                <p14:cNvContentPartPr/>
                <p14:nvPr/>
              </p14:nvContentPartPr>
              <p14:xfrm>
                <a:off x="10335199" y="519283"/>
                <a:ext cx="144000" cy="160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4536517-02AE-4785-989D-F0884DF5E2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317199" y="501283"/>
                  <a:ext cx="179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AFDC362-BFF6-4147-8E05-8DB051E341FF}"/>
                    </a:ext>
                  </a:extLst>
                </p14:cNvPr>
                <p14:cNvContentPartPr/>
                <p14:nvPr/>
              </p14:nvContentPartPr>
              <p14:xfrm>
                <a:off x="10569919" y="385003"/>
                <a:ext cx="20520" cy="222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AFDC362-BFF6-4147-8E05-8DB051E341F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552279" y="367363"/>
                  <a:ext cx="56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80A4E9A-09C2-4BF9-94F6-C37BBF540352}"/>
                    </a:ext>
                  </a:extLst>
                </p14:cNvPr>
                <p14:cNvContentPartPr/>
                <p14:nvPr/>
              </p14:nvContentPartPr>
              <p14:xfrm>
                <a:off x="10516999" y="526843"/>
                <a:ext cx="238680" cy="158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80A4E9A-09C2-4BF9-94F6-C37BBF5403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98999" y="508843"/>
                  <a:ext cx="274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BCA9837-D644-4208-ACCE-705E3E76554A}"/>
                    </a:ext>
                  </a:extLst>
                </p14:cNvPr>
                <p14:cNvContentPartPr/>
                <p14:nvPr/>
              </p14:nvContentPartPr>
              <p14:xfrm>
                <a:off x="10768639" y="487603"/>
                <a:ext cx="14760" cy="234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BCA9837-D644-4208-ACCE-705E3E7655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0999" y="469603"/>
                  <a:ext cx="50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34A2A8-590A-4D8C-AB4D-D21506BB6F3C}"/>
                    </a:ext>
                  </a:extLst>
                </p14:cNvPr>
                <p14:cNvContentPartPr/>
                <p14:nvPr/>
              </p14:nvContentPartPr>
              <p14:xfrm>
                <a:off x="10842079" y="518923"/>
                <a:ext cx="106920" cy="1825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34A2A8-590A-4D8C-AB4D-D21506BB6F3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24079" y="500923"/>
                  <a:ext cx="142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174AF4B-3DAB-4B19-A594-C84B7B1EB791}"/>
                    </a:ext>
                  </a:extLst>
                </p14:cNvPr>
                <p14:cNvContentPartPr/>
                <p14:nvPr/>
              </p14:nvContentPartPr>
              <p14:xfrm>
                <a:off x="11040439" y="469963"/>
                <a:ext cx="151200" cy="184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174AF4B-3DAB-4B19-A594-C84B7B1EB79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22799" y="452323"/>
                  <a:ext cx="186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B328F96-70E5-44A1-9835-2000FE31291B}"/>
                    </a:ext>
                  </a:extLst>
                </p14:cNvPr>
                <p14:cNvContentPartPr/>
                <p14:nvPr/>
              </p14:nvContentPartPr>
              <p14:xfrm>
                <a:off x="7049479" y="1036243"/>
                <a:ext cx="156600" cy="178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B328F96-70E5-44A1-9835-2000FE3129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31839" y="1018243"/>
                  <a:ext cx="192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E3B6A49-08FF-46D6-88B8-587465405DA2}"/>
                    </a:ext>
                  </a:extLst>
                </p14:cNvPr>
                <p14:cNvContentPartPr/>
                <p14:nvPr/>
              </p14:nvContentPartPr>
              <p14:xfrm>
                <a:off x="7356559" y="1056403"/>
                <a:ext cx="105120" cy="158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E3B6A49-08FF-46D6-88B8-587465405D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338919" y="1038763"/>
                  <a:ext cx="140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A2DA079-E2EB-49E9-9C28-C24FAA598031}"/>
                    </a:ext>
                  </a:extLst>
                </p14:cNvPr>
                <p14:cNvContentPartPr/>
                <p14:nvPr/>
              </p14:nvContentPartPr>
              <p14:xfrm>
                <a:off x="7529719" y="1036963"/>
                <a:ext cx="135000" cy="184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A2DA079-E2EB-49E9-9C28-C24FAA59803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511719" y="1018963"/>
                  <a:ext cx="170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02C71A5-D08E-4FC0-A2E1-C704EA7D44E5}"/>
                    </a:ext>
                  </a:extLst>
                </p14:cNvPr>
                <p14:cNvContentPartPr/>
                <p14:nvPr/>
              </p14:nvContentPartPr>
              <p14:xfrm>
                <a:off x="7791799" y="1030843"/>
                <a:ext cx="123480" cy="188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02C71A5-D08E-4FC0-A2E1-C704EA7D44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3799" y="1012843"/>
                  <a:ext cx="159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54B0C24-01D0-4366-A96D-AC08271D7415}"/>
                    </a:ext>
                  </a:extLst>
                </p14:cNvPr>
                <p14:cNvContentPartPr/>
                <p14:nvPr/>
              </p14:nvContentPartPr>
              <p14:xfrm>
                <a:off x="8040199" y="1038403"/>
                <a:ext cx="92880" cy="194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54B0C24-01D0-4366-A96D-AC08271D74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22559" y="1020763"/>
                  <a:ext cx="128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B3C51C-BA30-4B4D-9D60-D2C60C33345F}"/>
                    </a:ext>
                  </a:extLst>
                </p14:cNvPr>
                <p14:cNvContentPartPr/>
                <p14:nvPr/>
              </p14:nvContentPartPr>
              <p14:xfrm>
                <a:off x="8206519" y="1032643"/>
                <a:ext cx="151200" cy="203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B3C51C-BA30-4B4D-9D60-D2C60C33345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88879" y="1014643"/>
                  <a:ext cx="186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AF47531-699D-48BD-847B-4228AF29406D}"/>
                    </a:ext>
                  </a:extLst>
                </p14:cNvPr>
                <p14:cNvContentPartPr/>
                <p14:nvPr/>
              </p14:nvContentPartPr>
              <p14:xfrm>
                <a:off x="8621959" y="1059283"/>
                <a:ext cx="157320" cy="176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AF47531-699D-48BD-847B-4228AF29406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04319" y="1041643"/>
                  <a:ext cx="192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4A5363-B0A4-4F5E-8ED9-ADB3B9CE6F18}"/>
                    </a:ext>
                  </a:extLst>
                </p14:cNvPr>
                <p14:cNvContentPartPr/>
                <p14:nvPr/>
              </p14:nvContentPartPr>
              <p14:xfrm>
                <a:off x="8870719" y="1093123"/>
                <a:ext cx="5040" cy="128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4A5363-B0A4-4F5E-8ED9-ADB3B9CE6F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52719" y="1075483"/>
                  <a:ext cx="4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E80ABAD-5935-4B8C-8444-06127296C7DA}"/>
                    </a:ext>
                  </a:extLst>
                </p14:cNvPr>
                <p14:cNvContentPartPr/>
                <p14:nvPr/>
              </p14:nvContentPartPr>
              <p14:xfrm>
                <a:off x="8868919" y="905203"/>
                <a:ext cx="154800" cy="310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E80ABAD-5935-4B8C-8444-06127296C7D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50919" y="887203"/>
                  <a:ext cx="1904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4A275BC-A1E3-470F-86E1-4CE134C9059F}"/>
                    </a:ext>
                  </a:extLst>
                </p14:cNvPr>
                <p14:cNvContentPartPr/>
                <p14:nvPr/>
              </p14:nvContentPartPr>
              <p14:xfrm>
                <a:off x="9118039" y="938683"/>
                <a:ext cx="13680" cy="284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4A275BC-A1E3-470F-86E1-4CE134C9059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00039" y="921043"/>
                  <a:ext cx="493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33869A3-AA6D-4000-9D83-824B2CD8896A}"/>
                    </a:ext>
                  </a:extLst>
                </p14:cNvPr>
                <p14:cNvContentPartPr/>
                <p14:nvPr/>
              </p14:nvContentPartPr>
              <p14:xfrm>
                <a:off x="9216319" y="977923"/>
                <a:ext cx="60840" cy="223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33869A3-AA6D-4000-9D83-824B2CD889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98679" y="960283"/>
                  <a:ext cx="96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1EAD904-37BA-4E7A-83E8-E699ADC59DDA}"/>
                    </a:ext>
                  </a:extLst>
                </p14:cNvPr>
                <p14:cNvContentPartPr/>
                <p14:nvPr/>
              </p14:nvContentPartPr>
              <p14:xfrm>
                <a:off x="9312079" y="1058923"/>
                <a:ext cx="102240" cy="1908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1EAD904-37BA-4E7A-83E8-E699ADC59D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94079" y="1041283"/>
                  <a:ext cx="137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B03FB9-A013-454E-A808-5C300AE7549F}"/>
                    </a:ext>
                  </a:extLst>
                </p14:cNvPr>
                <p14:cNvContentPartPr/>
                <p14:nvPr/>
              </p14:nvContentPartPr>
              <p14:xfrm>
                <a:off x="9509719" y="1080523"/>
                <a:ext cx="113760" cy="1476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B03FB9-A013-454E-A808-5C300AE7549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91719" y="1062883"/>
                  <a:ext cx="149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6B4361-0282-4FFC-88CA-B571B7F74DC3}"/>
                    </a:ext>
                  </a:extLst>
                </p14:cNvPr>
                <p14:cNvContentPartPr/>
                <p14:nvPr/>
              </p14:nvContentPartPr>
              <p14:xfrm>
                <a:off x="9734719" y="1044883"/>
                <a:ext cx="126360" cy="200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6B4361-0282-4FFC-88CA-B571B7F74DC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17079" y="1027243"/>
                  <a:ext cx="16200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4D3F7D2-B814-4F31-8CA2-AD0964426A76}"/>
              </a:ext>
            </a:extLst>
          </p:cNvPr>
          <p:cNvGrpSpPr/>
          <p:nvPr/>
        </p:nvGrpSpPr>
        <p:grpSpPr>
          <a:xfrm>
            <a:off x="10062319" y="925363"/>
            <a:ext cx="406080" cy="335880"/>
            <a:chOff x="10062319" y="925363"/>
            <a:chExt cx="406080" cy="33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1F232B4-C705-4CC8-A6AA-4A614D5CFC0E}"/>
                    </a:ext>
                  </a:extLst>
                </p14:cNvPr>
                <p14:cNvContentPartPr/>
                <p14:nvPr/>
              </p14:nvContentPartPr>
              <p14:xfrm>
                <a:off x="10062319" y="1044883"/>
                <a:ext cx="126720" cy="216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1F232B4-C705-4CC8-A6AA-4A614D5CFC0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044319" y="1026883"/>
                  <a:ext cx="162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A3172AF-413C-4054-927D-4C989E16F3F9}"/>
                    </a:ext>
                  </a:extLst>
                </p14:cNvPr>
                <p14:cNvContentPartPr/>
                <p14:nvPr/>
              </p14:nvContentPartPr>
              <p14:xfrm>
                <a:off x="10362199" y="925363"/>
                <a:ext cx="106200" cy="311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A3172AF-413C-4054-927D-4C989E16F3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344559" y="907723"/>
                  <a:ext cx="1418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4B375F7-4D8B-4040-B4A0-D12A7F248AF6}"/>
                    </a:ext>
                  </a:extLst>
                </p14:cNvPr>
                <p14:cNvContentPartPr/>
                <p14:nvPr/>
              </p14:nvContentPartPr>
              <p14:xfrm>
                <a:off x="10237639" y="1112563"/>
                <a:ext cx="201960" cy="23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4B375F7-4D8B-4040-B4A0-D12A7F248AF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219639" y="1094563"/>
                  <a:ext cx="237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0B53C93-708E-4517-B03F-2C29554DB23D}"/>
              </a:ext>
            </a:extLst>
          </p:cNvPr>
          <p:cNvGrpSpPr/>
          <p:nvPr/>
        </p:nvGrpSpPr>
        <p:grpSpPr>
          <a:xfrm>
            <a:off x="10762879" y="944803"/>
            <a:ext cx="930240" cy="457560"/>
            <a:chOff x="10762879" y="944803"/>
            <a:chExt cx="93024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A15835D-4795-445F-9147-640C0A2103C6}"/>
                    </a:ext>
                  </a:extLst>
                </p14:cNvPr>
                <p14:cNvContentPartPr/>
                <p14:nvPr/>
              </p14:nvContentPartPr>
              <p14:xfrm>
                <a:off x="10762879" y="993403"/>
                <a:ext cx="135720" cy="256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A15835D-4795-445F-9147-640C0A2103C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744879" y="975403"/>
                  <a:ext cx="1713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B4688B9-CEDC-4385-8D14-D68458E211FD}"/>
                    </a:ext>
                  </a:extLst>
                </p14:cNvPr>
                <p14:cNvContentPartPr/>
                <p14:nvPr/>
              </p14:nvContentPartPr>
              <p14:xfrm>
                <a:off x="10896799" y="1138843"/>
                <a:ext cx="103320" cy="126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B4688B9-CEDC-4385-8D14-D68458E211F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78799" y="1120843"/>
                  <a:ext cx="138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E06D778-77DF-4FFF-AF38-2A898498DB81}"/>
                    </a:ext>
                  </a:extLst>
                </p14:cNvPr>
                <p14:cNvContentPartPr/>
                <p14:nvPr/>
              </p14:nvContentPartPr>
              <p14:xfrm>
                <a:off x="11047279" y="1065403"/>
                <a:ext cx="118440" cy="3369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E06D778-77DF-4FFF-AF38-2A898498DB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29639" y="1047763"/>
                  <a:ext cx="1540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8E86D38-1A96-4281-86D8-0634CDA8763D}"/>
                    </a:ext>
                  </a:extLst>
                </p14:cNvPr>
                <p14:cNvContentPartPr/>
                <p14:nvPr/>
              </p14:nvContentPartPr>
              <p14:xfrm>
                <a:off x="11233759" y="1102123"/>
                <a:ext cx="27000" cy="123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8E86D38-1A96-4281-86D8-0634CDA8763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16119" y="1084483"/>
                  <a:ext cx="626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EC2F4CC-D7E1-4E16-BD9D-9ACADF66C9AE}"/>
                    </a:ext>
                  </a:extLst>
                </p14:cNvPr>
                <p14:cNvContentPartPr/>
                <p14:nvPr/>
              </p14:nvContentPartPr>
              <p14:xfrm>
                <a:off x="11260399" y="944803"/>
                <a:ext cx="39240" cy="73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EC2F4CC-D7E1-4E16-BD9D-9ACADF66C9A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242759" y="926803"/>
                  <a:ext cx="74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C2CF028-5E4D-4AFF-85B5-1D486835301A}"/>
                    </a:ext>
                  </a:extLst>
                </p14:cNvPr>
                <p14:cNvContentPartPr/>
                <p14:nvPr/>
              </p14:nvContentPartPr>
              <p14:xfrm>
                <a:off x="11365159" y="1040203"/>
                <a:ext cx="105120" cy="2059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C2CF028-5E4D-4AFF-85B5-1D486835301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47519" y="1022203"/>
                  <a:ext cx="1407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9D1D1B-DB84-4896-A39E-D46A98490331}"/>
                    </a:ext>
                  </a:extLst>
                </p14:cNvPr>
                <p14:cNvContentPartPr/>
                <p14:nvPr/>
              </p14:nvContentPartPr>
              <p14:xfrm>
                <a:off x="11477839" y="1062523"/>
                <a:ext cx="215280" cy="2638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9D1D1B-DB84-4896-A39E-D46A9849033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459839" y="1044883"/>
                  <a:ext cx="250920" cy="29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32C7D9E-E43F-4B42-9429-E8E76093A882}"/>
                  </a:ext>
                </a:extLst>
              </p14:cNvPr>
              <p14:cNvContentPartPr/>
              <p14:nvPr/>
            </p14:nvContentPartPr>
            <p14:xfrm>
              <a:off x="7081159" y="1542043"/>
              <a:ext cx="4862160" cy="45648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32C7D9E-E43F-4B42-9429-E8E76093A88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063159" y="1524043"/>
                <a:ext cx="48978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D84E635-909B-4460-922D-4F014448E257}"/>
                  </a:ext>
                </a:extLst>
              </p14:cNvPr>
              <p14:cNvContentPartPr/>
              <p14:nvPr/>
            </p14:nvContentPartPr>
            <p14:xfrm>
              <a:off x="7347199" y="2199043"/>
              <a:ext cx="205560" cy="2095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D84E635-909B-4460-922D-4F014448E25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329199" y="2181403"/>
                <a:ext cx="241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B8B7F34-6462-437B-A46C-F41015D6F4E6}"/>
                  </a:ext>
                </a:extLst>
              </p14:cNvPr>
              <p14:cNvContentPartPr/>
              <p14:nvPr/>
            </p14:nvContentPartPr>
            <p14:xfrm>
              <a:off x="7958479" y="2140723"/>
              <a:ext cx="28080" cy="2318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B8B7F34-6462-437B-A46C-F41015D6F4E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40479" y="2123083"/>
                <a:ext cx="6372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54C2CA3-5198-4F21-AF82-737286115181}"/>
              </a:ext>
            </a:extLst>
          </p:cNvPr>
          <p:cNvGrpSpPr/>
          <p:nvPr/>
        </p:nvGrpSpPr>
        <p:grpSpPr>
          <a:xfrm>
            <a:off x="8424679" y="2223883"/>
            <a:ext cx="503640" cy="202680"/>
            <a:chOff x="8424679" y="2223883"/>
            <a:chExt cx="503640" cy="20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CF609D8-CF75-47FF-BD41-14B8226CABDA}"/>
                    </a:ext>
                  </a:extLst>
                </p14:cNvPr>
                <p14:cNvContentPartPr/>
                <p14:nvPr/>
              </p14:nvContentPartPr>
              <p14:xfrm>
                <a:off x="8424679" y="2231443"/>
                <a:ext cx="159840" cy="195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CF609D8-CF75-47FF-BD41-14B8226CABD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407039" y="2213803"/>
                  <a:ext cx="1954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DEE3B5E-98C8-4C41-8A80-43117B0B00E0}"/>
                    </a:ext>
                  </a:extLst>
                </p14:cNvPr>
                <p14:cNvContentPartPr/>
                <p14:nvPr/>
              </p14:nvContentPartPr>
              <p14:xfrm>
                <a:off x="8759839" y="2223883"/>
                <a:ext cx="168480" cy="1695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DEE3B5E-98C8-4C41-8A80-43117B0B00E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41839" y="2206243"/>
                  <a:ext cx="204120" cy="20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476D2CD-C6B8-4017-B4E2-CBA331368751}"/>
                  </a:ext>
                </a:extLst>
              </p14:cNvPr>
              <p14:cNvContentPartPr/>
              <p14:nvPr/>
            </p14:nvContentPartPr>
            <p14:xfrm>
              <a:off x="9291199" y="2143243"/>
              <a:ext cx="9720" cy="1972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476D2CD-C6B8-4017-B4E2-CBA33136875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73199" y="2125603"/>
                <a:ext cx="45360" cy="23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F93429E-1C6C-4EDA-8335-68B19CED3A5D}"/>
              </a:ext>
            </a:extLst>
          </p:cNvPr>
          <p:cNvGrpSpPr/>
          <p:nvPr/>
        </p:nvGrpSpPr>
        <p:grpSpPr>
          <a:xfrm>
            <a:off x="9661279" y="2156203"/>
            <a:ext cx="376920" cy="248400"/>
            <a:chOff x="9661279" y="2156203"/>
            <a:chExt cx="376920" cy="24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E0D8F2C-4757-47CB-BA89-08319F1BEA4E}"/>
                    </a:ext>
                  </a:extLst>
                </p14:cNvPr>
                <p14:cNvContentPartPr/>
                <p14:nvPr/>
              </p14:nvContentPartPr>
              <p14:xfrm>
                <a:off x="9661279" y="2208043"/>
                <a:ext cx="173160" cy="177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E0D8F2C-4757-47CB-BA89-08319F1BEA4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643279" y="2190043"/>
                  <a:ext cx="208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9C23D0F-03A8-4617-AB5C-543B282D0A23}"/>
                    </a:ext>
                  </a:extLst>
                </p14:cNvPr>
                <p14:cNvContentPartPr/>
                <p14:nvPr/>
              </p14:nvContentPartPr>
              <p14:xfrm>
                <a:off x="10026319" y="2156203"/>
                <a:ext cx="11880" cy="248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9C23D0F-03A8-4617-AB5C-543B282D0A2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008319" y="2138563"/>
                  <a:ext cx="4752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ED33DDE-CF62-44D4-BE1E-EB29A155C01C}"/>
              </a:ext>
            </a:extLst>
          </p:cNvPr>
          <p:cNvGrpSpPr/>
          <p:nvPr/>
        </p:nvGrpSpPr>
        <p:grpSpPr>
          <a:xfrm>
            <a:off x="10344559" y="2180683"/>
            <a:ext cx="378000" cy="213840"/>
            <a:chOff x="10344559" y="2180683"/>
            <a:chExt cx="37800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4F5B57A-D510-4E99-9AB2-F05DE6FB523C}"/>
                    </a:ext>
                  </a:extLst>
                </p14:cNvPr>
                <p14:cNvContentPartPr/>
                <p14:nvPr/>
              </p14:nvContentPartPr>
              <p14:xfrm>
                <a:off x="10344559" y="2180683"/>
                <a:ext cx="149040" cy="2138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4F5B57A-D510-4E99-9AB2-F05DE6FB523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26559" y="2163043"/>
                  <a:ext cx="18468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BAA4BD2-B92C-4C22-AA51-8B968F3FEEA8}"/>
                    </a:ext>
                  </a:extLst>
                </p14:cNvPr>
                <p14:cNvContentPartPr/>
                <p14:nvPr/>
              </p14:nvContentPartPr>
              <p14:xfrm>
                <a:off x="10614919" y="2187523"/>
                <a:ext cx="107640" cy="144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BAA4BD2-B92C-4C22-AA51-8B968F3FEEA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96919" y="2169883"/>
                  <a:ext cx="143280" cy="17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256C88F-76C4-4D2F-82F6-88C334322816}"/>
                  </a:ext>
                </a:extLst>
              </p14:cNvPr>
              <p14:cNvContentPartPr/>
              <p14:nvPr/>
            </p14:nvContentPartPr>
            <p14:xfrm>
              <a:off x="11094439" y="2102563"/>
              <a:ext cx="16920" cy="2674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256C88F-76C4-4D2F-82F6-88C33432281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1076439" y="2084923"/>
                <a:ext cx="525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EBE596D-A990-4022-97FA-A60261279C45}"/>
                  </a:ext>
                </a:extLst>
              </p14:cNvPr>
              <p14:cNvContentPartPr/>
              <p14:nvPr/>
            </p14:nvContentPartPr>
            <p14:xfrm>
              <a:off x="11560639" y="2153323"/>
              <a:ext cx="189360" cy="2340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EBE596D-A990-4022-97FA-A60261279C4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542999" y="2135323"/>
                <a:ext cx="225000" cy="26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8" name="Group 237">
            <a:extLst>
              <a:ext uri="{FF2B5EF4-FFF2-40B4-BE49-F238E27FC236}">
                <a16:creationId xmlns:a16="http://schemas.microsoft.com/office/drawing/2014/main" id="{2DE1EFF1-1DC9-474B-A3A0-BA6BAE19EFDA}"/>
              </a:ext>
            </a:extLst>
          </p:cNvPr>
          <p:cNvGrpSpPr/>
          <p:nvPr/>
        </p:nvGrpSpPr>
        <p:grpSpPr>
          <a:xfrm>
            <a:off x="7266199" y="2841643"/>
            <a:ext cx="4694040" cy="779040"/>
            <a:chOff x="7266199" y="2841643"/>
            <a:chExt cx="4694040" cy="7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BD23DA5-76FE-497F-BCFE-B45CD305C4F2}"/>
                    </a:ext>
                  </a:extLst>
                </p14:cNvPr>
                <p14:cNvContentPartPr/>
                <p14:nvPr/>
              </p14:nvContentPartPr>
              <p14:xfrm>
                <a:off x="7881799" y="2916883"/>
                <a:ext cx="102240" cy="1288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BD23DA5-76FE-497F-BCFE-B45CD305C4F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64159" y="2899243"/>
                  <a:ext cx="137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80BAE37-F644-4B6A-8655-7CE301CDE271}"/>
                    </a:ext>
                  </a:extLst>
                </p14:cNvPr>
                <p14:cNvContentPartPr/>
                <p14:nvPr/>
              </p14:nvContentPartPr>
              <p14:xfrm>
                <a:off x="8115799" y="2841643"/>
                <a:ext cx="88200" cy="234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80BAE37-F644-4B6A-8655-7CE301CDE27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098159" y="2823643"/>
                  <a:ext cx="123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0DDDA4D-1F15-4F23-ADAD-287F809D4CE6}"/>
                    </a:ext>
                  </a:extLst>
                </p14:cNvPr>
                <p14:cNvContentPartPr/>
                <p14:nvPr/>
              </p14:nvContentPartPr>
              <p14:xfrm>
                <a:off x="8056039" y="3004363"/>
                <a:ext cx="46440" cy="24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0DDDA4D-1F15-4F23-ADAD-287F809D4CE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38399" y="2986723"/>
                  <a:ext cx="82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6DAFF0C-942D-4581-B5DF-9351903858A4}"/>
                    </a:ext>
                  </a:extLst>
                </p14:cNvPr>
                <p14:cNvContentPartPr/>
                <p14:nvPr/>
              </p14:nvContentPartPr>
              <p14:xfrm>
                <a:off x="8205079" y="2910043"/>
                <a:ext cx="104040" cy="1879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6DAFF0C-942D-4581-B5DF-9351903858A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87079" y="2892403"/>
                  <a:ext cx="139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761574D-67A4-4FA4-B624-CB45DA4EB303}"/>
                    </a:ext>
                  </a:extLst>
                </p14:cNvPr>
                <p14:cNvContentPartPr/>
                <p14:nvPr/>
              </p14:nvContentPartPr>
              <p14:xfrm>
                <a:off x="8371039" y="2944603"/>
                <a:ext cx="82800" cy="1666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761574D-67A4-4FA4-B624-CB45DA4EB30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353039" y="2926963"/>
                  <a:ext cx="118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9624C0E-2653-4395-8FF6-6810CF9EAE21}"/>
                    </a:ext>
                  </a:extLst>
                </p14:cNvPr>
                <p14:cNvContentPartPr/>
                <p14:nvPr/>
              </p14:nvContentPartPr>
              <p14:xfrm>
                <a:off x="8544559" y="2988523"/>
                <a:ext cx="159480" cy="143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9624C0E-2653-4395-8FF6-6810CF9EAE2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526559" y="2970523"/>
                  <a:ext cx="195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C910253-C2CC-4BD7-BB5A-CCC5E0B25363}"/>
                    </a:ext>
                  </a:extLst>
                </p14:cNvPr>
                <p14:cNvContentPartPr/>
                <p14:nvPr/>
              </p14:nvContentPartPr>
              <p14:xfrm>
                <a:off x="9142519" y="2912923"/>
                <a:ext cx="16560" cy="202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C910253-C2CC-4BD7-BB5A-CCC5E0B253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124879" y="2895283"/>
                  <a:ext cx="522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B75C012-A9AB-44D3-8ABC-BCB07DB73823}"/>
                    </a:ext>
                  </a:extLst>
                </p14:cNvPr>
                <p14:cNvContentPartPr/>
                <p14:nvPr/>
              </p14:nvContentPartPr>
              <p14:xfrm>
                <a:off x="9142519" y="3058003"/>
                <a:ext cx="122400" cy="1540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B75C012-A9AB-44D3-8ABC-BCB07DB7382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24879" y="3040003"/>
                  <a:ext cx="15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C9AC4FC-5345-4651-8446-EF1D3EB607E6}"/>
                    </a:ext>
                  </a:extLst>
                </p14:cNvPr>
                <p14:cNvContentPartPr/>
                <p14:nvPr/>
              </p14:nvContentPartPr>
              <p14:xfrm>
                <a:off x="9160879" y="2898523"/>
                <a:ext cx="146160" cy="205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C9AC4FC-5345-4651-8446-EF1D3EB607E6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42879" y="2880523"/>
                  <a:ext cx="181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B06D2E0-741C-4A25-84C4-17C7FB6E7D79}"/>
                    </a:ext>
                  </a:extLst>
                </p14:cNvPr>
                <p14:cNvContentPartPr/>
                <p14:nvPr/>
              </p14:nvContentPartPr>
              <p14:xfrm>
                <a:off x="9383359" y="2964043"/>
                <a:ext cx="147600" cy="19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B06D2E0-741C-4A25-84C4-17C7FB6E7D7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65359" y="2946403"/>
                  <a:ext cx="1832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2D38CA6-6F66-4A6A-B6A1-3535A514C432}"/>
                    </a:ext>
                  </a:extLst>
                </p14:cNvPr>
                <p14:cNvContentPartPr/>
                <p14:nvPr/>
              </p14:nvContentPartPr>
              <p14:xfrm>
                <a:off x="9863599" y="2893843"/>
                <a:ext cx="131760" cy="310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2D38CA6-6F66-4A6A-B6A1-3535A514C43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45599" y="2875843"/>
                  <a:ext cx="167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8BF8095-2000-4DA1-AD9F-9D2BAF96F499}"/>
                    </a:ext>
                  </a:extLst>
                </p14:cNvPr>
                <p14:cNvContentPartPr/>
                <p14:nvPr/>
              </p14:nvContentPartPr>
              <p14:xfrm>
                <a:off x="9806359" y="3058363"/>
                <a:ext cx="39600" cy="252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8BF8095-2000-4DA1-AD9F-9D2BAF96F49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788359" y="3040363"/>
                  <a:ext cx="7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2965708-7367-4FD6-B9D9-4A2C49D647AE}"/>
                    </a:ext>
                  </a:extLst>
                </p14:cNvPr>
                <p14:cNvContentPartPr/>
                <p14:nvPr/>
              </p14:nvContentPartPr>
              <p14:xfrm>
                <a:off x="10036759" y="3027763"/>
                <a:ext cx="77400" cy="130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2965708-7367-4FD6-B9D9-4A2C49D647A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018759" y="3010123"/>
                  <a:ext cx="113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06B2331-7478-471B-AADB-4A2D7592EAF4}"/>
                    </a:ext>
                  </a:extLst>
                </p14:cNvPr>
                <p14:cNvContentPartPr/>
                <p14:nvPr/>
              </p14:nvContentPartPr>
              <p14:xfrm>
                <a:off x="10233679" y="2996443"/>
                <a:ext cx="122400" cy="1659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06B2331-7478-471B-AADB-4A2D7592EA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215679" y="2978443"/>
                  <a:ext cx="158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0D45871-ADAB-4155-8284-C66E0F79E9D3}"/>
                    </a:ext>
                  </a:extLst>
                </p14:cNvPr>
                <p14:cNvContentPartPr/>
                <p14:nvPr/>
              </p14:nvContentPartPr>
              <p14:xfrm>
                <a:off x="10473799" y="2884843"/>
                <a:ext cx="44640" cy="248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0D45871-ADAB-4155-8284-C66E0F79E9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55799" y="2866843"/>
                  <a:ext cx="80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AA1F8A1-6E43-4FFB-8302-4B34DA6370D6}"/>
                    </a:ext>
                  </a:extLst>
                </p14:cNvPr>
                <p14:cNvContentPartPr/>
                <p14:nvPr/>
              </p14:nvContentPartPr>
              <p14:xfrm>
                <a:off x="10429519" y="2965123"/>
                <a:ext cx="88920" cy="41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AA1F8A1-6E43-4FFB-8302-4B34DA6370D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11519" y="2947123"/>
                  <a:ext cx="124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3549A44-EE5C-4C5A-AC2C-7854D0426D5F}"/>
                    </a:ext>
                  </a:extLst>
                </p14:cNvPr>
                <p14:cNvContentPartPr/>
                <p14:nvPr/>
              </p14:nvContentPartPr>
              <p14:xfrm>
                <a:off x="10768279" y="2974483"/>
                <a:ext cx="108720" cy="1479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3549A44-EE5C-4C5A-AC2C-7854D0426D5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750639" y="2956483"/>
                  <a:ext cx="144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F717A61-11A8-44B7-B464-53FECEAFB3D9}"/>
                    </a:ext>
                  </a:extLst>
                </p14:cNvPr>
                <p14:cNvContentPartPr/>
                <p14:nvPr/>
              </p14:nvContentPartPr>
              <p14:xfrm>
                <a:off x="10955119" y="2880163"/>
                <a:ext cx="142920" cy="25740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F717A61-11A8-44B7-B464-53FECEAFB3D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937479" y="2862523"/>
                  <a:ext cx="178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5E83736-D817-4090-B328-396A657EA0BF}"/>
                    </a:ext>
                  </a:extLst>
                </p14:cNvPr>
                <p14:cNvContentPartPr/>
                <p14:nvPr/>
              </p14:nvContentPartPr>
              <p14:xfrm>
                <a:off x="10958719" y="3000043"/>
                <a:ext cx="140760" cy="50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5E83736-D817-4090-B328-396A657EA0B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941079" y="2982403"/>
                  <a:ext cx="176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9D85EF2-CEC0-4430-BC78-5351AA85B7A6}"/>
                    </a:ext>
                  </a:extLst>
                </p14:cNvPr>
                <p14:cNvContentPartPr/>
                <p14:nvPr/>
              </p14:nvContentPartPr>
              <p14:xfrm>
                <a:off x="11364439" y="2939923"/>
                <a:ext cx="146880" cy="1551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9D85EF2-CEC0-4430-BC78-5351AA85B7A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346799" y="2922283"/>
                  <a:ext cx="1825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89232B5-D0F3-4CDF-8F87-D491BA2647EF}"/>
                    </a:ext>
                  </a:extLst>
                </p14:cNvPr>
                <p14:cNvContentPartPr/>
                <p14:nvPr/>
              </p14:nvContentPartPr>
              <p14:xfrm>
                <a:off x="11584399" y="3010483"/>
                <a:ext cx="11880" cy="96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89232B5-D0F3-4CDF-8F87-D491BA2647E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566759" y="2992483"/>
                  <a:ext cx="4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BC4CC64-A854-4315-B4A3-62E83D3E7291}"/>
                    </a:ext>
                  </a:extLst>
                </p14:cNvPr>
                <p14:cNvContentPartPr/>
                <p14:nvPr/>
              </p14:nvContentPartPr>
              <p14:xfrm>
                <a:off x="11612119" y="2866483"/>
                <a:ext cx="15480" cy="698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BC4CC64-A854-4315-B4A3-62E83D3E729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594479" y="2848483"/>
                  <a:ext cx="51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BFB2A5-B8AE-4DF6-9C31-A48BA86F8230}"/>
                    </a:ext>
                  </a:extLst>
                </p14:cNvPr>
                <p14:cNvContentPartPr/>
                <p14:nvPr/>
              </p14:nvContentPartPr>
              <p14:xfrm>
                <a:off x="11655319" y="2893843"/>
                <a:ext cx="285480" cy="2674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BFB2A5-B8AE-4DF6-9C31-A48BA86F823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637319" y="2876203"/>
                  <a:ext cx="321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BE9842E-490D-481C-9DC1-8A964945594F}"/>
                    </a:ext>
                  </a:extLst>
                </p14:cNvPr>
                <p14:cNvContentPartPr/>
                <p14:nvPr/>
              </p14:nvContentPartPr>
              <p14:xfrm>
                <a:off x="7266199" y="3263923"/>
                <a:ext cx="4694040" cy="356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BE9842E-490D-481C-9DC1-8A964945594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48559" y="3246283"/>
                  <a:ext cx="472968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099E02BA-81E7-4415-BFD4-7FEDD0796C78}"/>
              </a:ext>
            </a:extLst>
          </p:cNvPr>
          <p:cNvGrpSpPr/>
          <p:nvPr/>
        </p:nvGrpSpPr>
        <p:grpSpPr>
          <a:xfrm>
            <a:off x="9359959" y="4009843"/>
            <a:ext cx="368640" cy="297720"/>
            <a:chOff x="9359959" y="4009843"/>
            <a:chExt cx="36864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7722AF-2FE8-4A19-94F4-A09BA931CC72}"/>
                    </a:ext>
                  </a:extLst>
                </p14:cNvPr>
                <p14:cNvContentPartPr/>
                <p14:nvPr/>
              </p14:nvContentPartPr>
              <p14:xfrm>
                <a:off x="9359959" y="4009843"/>
                <a:ext cx="138240" cy="1868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7722AF-2FE8-4A19-94F4-A09BA931CC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341959" y="3991843"/>
                  <a:ext cx="173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160ADF9-AE93-468C-B348-712248F8B064}"/>
                    </a:ext>
                  </a:extLst>
                </p14:cNvPr>
                <p14:cNvContentPartPr/>
                <p14:nvPr/>
              </p14:nvContentPartPr>
              <p14:xfrm>
                <a:off x="9611239" y="4010923"/>
                <a:ext cx="117360" cy="296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160ADF9-AE93-468C-B348-712248F8B0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593239" y="3992923"/>
                  <a:ext cx="15300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4896075-604C-47C6-B016-EA53D6219B65}"/>
              </a:ext>
            </a:extLst>
          </p:cNvPr>
          <p:cNvGrpSpPr/>
          <p:nvPr/>
        </p:nvGrpSpPr>
        <p:grpSpPr>
          <a:xfrm>
            <a:off x="7849399" y="3934243"/>
            <a:ext cx="1180080" cy="297720"/>
            <a:chOff x="7849399" y="3934243"/>
            <a:chExt cx="1180080" cy="29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972AC5C-BD86-4CCF-8708-4796F15C6495}"/>
                    </a:ext>
                  </a:extLst>
                </p14:cNvPr>
                <p14:cNvContentPartPr/>
                <p14:nvPr/>
              </p14:nvContentPartPr>
              <p14:xfrm>
                <a:off x="7849399" y="4031083"/>
                <a:ext cx="113760" cy="191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972AC5C-BD86-4CCF-8708-4796F15C649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31399" y="4013443"/>
                  <a:ext cx="1494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066D58C-29A3-45D2-A5D5-611AF0BE2EB8}"/>
                    </a:ext>
                  </a:extLst>
                </p14:cNvPr>
                <p14:cNvContentPartPr/>
                <p14:nvPr/>
              </p14:nvContentPartPr>
              <p14:xfrm>
                <a:off x="8098159" y="3975643"/>
                <a:ext cx="6840" cy="163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066D58C-29A3-45D2-A5D5-611AF0BE2EB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080159" y="3957643"/>
                  <a:ext cx="42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7D51B1B-FA9B-4C90-B8A6-E11E2E7E64E4}"/>
                    </a:ext>
                  </a:extLst>
                </p14:cNvPr>
                <p14:cNvContentPartPr/>
                <p14:nvPr/>
              </p14:nvContentPartPr>
              <p14:xfrm>
                <a:off x="8123359" y="4037563"/>
                <a:ext cx="124560" cy="1591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7D51B1B-FA9B-4C90-B8A6-E11E2E7E64E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105359" y="4019923"/>
                  <a:ext cx="160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171B314-CD2B-49AE-82FE-7F3238A78233}"/>
                    </a:ext>
                  </a:extLst>
                </p14:cNvPr>
                <p14:cNvContentPartPr/>
                <p14:nvPr/>
              </p14:nvContentPartPr>
              <p14:xfrm>
                <a:off x="8336839" y="4048363"/>
                <a:ext cx="296640" cy="126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171B314-CD2B-49AE-82FE-7F3238A7823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319199" y="4030723"/>
                  <a:ext cx="3322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0AA98C3-AC06-4C2F-890D-B6452B3C4ED9}"/>
                    </a:ext>
                  </a:extLst>
                </p14:cNvPr>
                <p14:cNvContentPartPr/>
                <p14:nvPr/>
              </p14:nvContentPartPr>
              <p14:xfrm>
                <a:off x="8729599" y="4092643"/>
                <a:ext cx="89640" cy="1072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0AA98C3-AC06-4C2F-890D-B6452B3C4ED9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11599" y="4074643"/>
                  <a:ext cx="12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28B3FAE0-16FF-45BB-812D-957D55FB5FAA}"/>
                    </a:ext>
                  </a:extLst>
                </p14:cNvPr>
                <p14:cNvContentPartPr/>
                <p14:nvPr/>
              </p14:nvContentPartPr>
              <p14:xfrm>
                <a:off x="8867479" y="3934243"/>
                <a:ext cx="162000" cy="297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28B3FAE0-16FF-45BB-812D-957D55FB5FA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849839" y="3916603"/>
                  <a:ext cx="197640" cy="33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A9D0906-72D3-4BFA-B541-A9C053F86532}"/>
                  </a:ext>
                </a:extLst>
              </p14:cNvPr>
              <p14:cNvContentPartPr/>
              <p14:nvPr/>
            </p14:nvContentPartPr>
            <p14:xfrm>
              <a:off x="7463479" y="4361563"/>
              <a:ext cx="4398840" cy="4107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A9D0906-72D3-4BFA-B541-A9C053F86532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7445839" y="4343563"/>
                <a:ext cx="44344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453C9B8-A488-4A4A-9802-1F7E0310A344}"/>
                  </a:ext>
                </a:extLst>
              </p14:cNvPr>
              <p14:cNvContentPartPr/>
              <p14:nvPr/>
            </p14:nvContentPartPr>
            <p14:xfrm>
              <a:off x="7604239" y="4849723"/>
              <a:ext cx="183600" cy="1609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453C9B8-A488-4A4A-9802-1F7E0310A34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7586239" y="4832083"/>
                <a:ext cx="219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AC590F2-D1F6-43C3-ADB6-2BD48E712ADF}"/>
                  </a:ext>
                </a:extLst>
              </p14:cNvPr>
              <p14:cNvContentPartPr/>
              <p14:nvPr/>
            </p14:nvContentPartPr>
            <p14:xfrm>
              <a:off x="8043799" y="4833523"/>
              <a:ext cx="9720" cy="1756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AC590F2-D1F6-43C3-ADB6-2BD48E712ADF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025799" y="4815883"/>
                <a:ext cx="453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F8C1A97-2A39-46F8-B07B-15550AFC2E5C}"/>
                  </a:ext>
                </a:extLst>
              </p14:cNvPr>
              <p14:cNvContentPartPr/>
              <p14:nvPr/>
            </p14:nvContentPartPr>
            <p14:xfrm>
              <a:off x="8401279" y="4907323"/>
              <a:ext cx="168480" cy="1591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F8C1A97-2A39-46F8-B07B-15550AFC2E5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383639" y="4889683"/>
                <a:ext cx="2041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4373C7A-85E5-402B-AF07-64535F4919CC}"/>
                  </a:ext>
                </a:extLst>
              </p14:cNvPr>
              <p14:cNvContentPartPr/>
              <p14:nvPr/>
            </p14:nvContentPartPr>
            <p14:xfrm>
              <a:off x="8761999" y="4940803"/>
              <a:ext cx="130320" cy="1756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4373C7A-85E5-402B-AF07-64535F4919C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744359" y="4922803"/>
                <a:ext cx="165960" cy="21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9A7D6FF-FEF3-4DAF-B692-6B099F9920F2}"/>
              </a:ext>
            </a:extLst>
          </p:cNvPr>
          <p:cNvGrpSpPr/>
          <p:nvPr/>
        </p:nvGrpSpPr>
        <p:grpSpPr>
          <a:xfrm>
            <a:off x="9293359" y="4860523"/>
            <a:ext cx="2153520" cy="316440"/>
            <a:chOff x="9293359" y="4860523"/>
            <a:chExt cx="215352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EB80941-2242-4B80-8829-81137B59B07B}"/>
                    </a:ext>
                  </a:extLst>
                </p14:cNvPr>
                <p14:cNvContentPartPr/>
                <p14:nvPr/>
              </p14:nvContentPartPr>
              <p14:xfrm>
                <a:off x="9293359" y="4903723"/>
                <a:ext cx="26640" cy="1710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EB80941-2242-4B80-8829-81137B59B07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75719" y="4886083"/>
                  <a:ext cx="62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EE3D117-6F5D-46A2-9007-F698005EB08E}"/>
                    </a:ext>
                  </a:extLst>
                </p14:cNvPr>
                <p14:cNvContentPartPr/>
                <p14:nvPr/>
              </p14:nvContentPartPr>
              <p14:xfrm>
                <a:off x="9587479" y="4980043"/>
                <a:ext cx="157680" cy="1720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EE3D117-6F5D-46A2-9007-F698005EB08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69839" y="4962043"/>
                  <a:ext cx="193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0AF21E7-05EC-43E3-BA60-E48D3F02059B}"/>
                    </a:ext>
                  </a:extLst>
                </p14:cNvPr>
                <p14:cNvContentPartPr/>
                <p14:nvPr/>
              </p14:nvContentPartPr>
              <p14:xfrm>
                <a:off x="10014439" y="4920643"/>
                <a:ext cx="8640" cy="203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0AF21E7-05EC-43E3-BA60-E48D3F02059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996439" y="4903003"/>
                  <a:ext cx="442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F3078F3-DD17-48F7-B7DC-AC868A8A78C7}"/>
                    </a:ext>
                  </a:extLst>
                </p14:cNvPr>
                <p14:cNvContentPartPr/>
                <p14:nvPr/>
              </p14:nvContentPartPr>
              <p14:xfrm>
                <a:off x="10356439" y="4975003"/>
                <a:ext cx="94680" cy="2019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F3078F3-DD17-48F7-B7DC-AC868A8A78C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38439" y="4957363"/>
                  <a:ext cx="130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01F52D2-C113-4986-BBCD-322D30F4E80E}"/>
                    </a:ext>
                  </a:extLst>
                </p14:cNvPr>
                <p14:cNvContentPartPr/>
                <p14:nvPr/>
              </p14:nvContentPartPr>
              <p14:xfrm>
                <a:off x="10542559" y="4972843"/>
                <a:ext cx="165600" cy="1785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01F52D2-C113-4986-BBCD-322D30F4E80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24919" y="4954843"/>
                  <a:ext cx="201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F81B25B-575B-4893-839D-A09BD31736D0}"/>
                    </a:ext>
                  </a:extLst>
                </p14:cNvPr>
                <p14:cNvContentPartPr/>
                <p14:nvPr/>
              </p14:nvContentPartPr>
              <p14:xfrm>
                <a:off x="11040439" y="4860523"/>
                <a:ext cx="8280" cy="2347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F81B25B-575B-4893-839D-A09BD31736D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22439" y="4842883"/>
                  <a:ext cx="439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4736065-7594-40C0-B352-D689B5B1B39D}"/>
                    </a:ext>
                  </a:extLst>
                </p14:cNvPr>
                <p14:cNvContentPartPr/>
                <p14:nvPr/>
              </p14:nvContentPartPr>
              <p14:xfrm>
                <a:off x="11232679" y="4918123"/>
                <a:ext cx="214200" cy="2127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4736065-7594-40C0-B352-D689B5B1B39D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14679" y="4900123"/>
                  <a:ext cx="249840" cy="24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4858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B7CB-1C43-4292-86D0-417F29A03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8600"/>
            <a:ext cx="8596668" cy="1320800"/>
          </a:xfrm>
        </p:spPr>
        <p:txBody>
          <a:bodyPr/>
          <a:lstStyle/>
          <a:p>
            <a:r>
              <a:rPr lang="en-US" dirty="0"/>
              <a:t>Bandwidth Demand</a:t>
            </a:r>
            <a:br>
              <a:rPr lang="en-US" dirty="0"/>
            </a:br>
            <a:r>
              <a:rPr lang="en-US" dirty="0"/>
              <a:t>(without data compression)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81125-E0A8-4040-A76F-C226F493B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9399"/>
            <a:ext cx="8596668" cy="4491963"/>
          </a:xfrm>
        </p:spPr>
        <p:txBody>
          <a:bodyPr/>
          <a:lstStyle/>
          <a:p>
            <a:r>
              <a:rPr lang="en-US" dirty="0"/>
              <a:t>HD Television</a:t>
            </a:r>
          </a:p>
          <a:p>
            <a:pPr lvl="1"/>
            <a:r>
              <a:rPr lang="en-US" dirty="0"/>
              <a:t>1920 × 1080 pixels × 24 bits per pixel × 30 frames-per-second = 1,492,992,000 bps</a:t>
            </a:r>
            <a:br>
              <a:rPr lang="en-US" dirty="0"/>
            </a:br>
            <a:r>
              <a:rPr lang="en-US" dirty="0"/>
              <a:t>approx. 1.5 Gbps (using 1000s) or 1.4 Gbps (using 1024s)</a:t>
            </a:r>
          </a:p>
          <a:p>
            <a:r>
              <a:rPr lang="en-US" dirty="0"/>
              <a:t>CD Audio</a:t>
            </a:r>
          </a:p>
          <a:p>
            <a:pPr lvl="1"/>
            <a:r>
              <a:rPr lang="en-US" dirty="0"/>
              <a:t>44,100 samples/second × 16 bits/sample x 2 channels = 1,411,200 bps</a:t>
            </a:r>
            <a:br>
              <a:rPr lang="en-US" dirty="0"/>
            </a:br>
            <a:r>
              <a:rPr lang="en-US" dirty="0"/>
              <a:t>approx. 1.4 Mbps or 1.3 Mbps</a:t>
            </a:r>
          </a:p>
          <a:p>
            <a:pPr lvl="1"/>
            <a:r>
              <a:rPr lang="en-US" dirty="0"/>
              <a:t>A 700 MB CD can hold 69 minutes of uncompressed audio.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945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8EAD0-DC69-4E9F-96CE-917B6EF8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6700"/>
            <a:ext cx="8596668" cy="685800"/>
          </a:xfrm>
        </p:spPr>
        <p:txBody>
          <a:bodyPr/>
          <a:lstStyle/>
          <a:p>
            <a:r>
              <a:rPr lang="en-US" dirty="0"/>
              <a:t>Data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5E6FB-9AAA-42C6-AF00-8E8175A5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2500"/>
            <a:ext cx="8596668" cy="5061873"/>
          </a:xfrm>
        </p:spPr>
        <p:txBody>
          <a:bodyPr/>
          <a:lstStyle/>
          <a:p>
            <a:r>
              <a:rPr lang="en-US" dirty="0"/>
              <a:t>High quality MP3 Audio</a:t>
            </a:r>
          </a:p>
          <a:p>
            <a:pPr lvl="1"/>
            <a:r>
              <a:rPr lang="en-US" dirty="0"/>
              <a:t>320 Kbps vs. 1.3 Mbps: 75% Compression</a:t>
            </a:r>
          </a:p>
          <a:p>
            <a:r>
              <a:rPr lang="en-US" dirty="0"/>
              <a:t>High quality MP4 Video</a:t>
            </a:r>
          </a:p>
          <a:p>
            <a:pPr lvl="1"/>
            <a:r>
              <a:rPr lang="en-US" dirty="0"/>
              <a:t>6 Mbps vs. 1.4 Gbps: 99.5% compression</a:t>
            </a:r>
          </a:p>
        </p:txBody>
      </p:sp>
    </p:spTree>
    <p:extLst>
      <p:ext uri="{BB962C8B-B14F-4D97-AF65-F5344CB8AC3E}">
        <p14:creationId xmlns:p14="http://schemas.microsoft.com/office/powerpoint/2010/main" val="269425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7CF0-6850-44C9-AE12-60EE7F4BF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62D03-E227-4A2E-99E2-643A6FC1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Look up the most </a:t>
            </a:r>
            <a:r>
              <a:rPr lang="en-US" sz="2800" dirty="0" err="1"/>
              <a:t>inspring</a:t>
            </a:r>
            <a:r>
              <a:rPr lang="en-US" sz="2800" dirty="0"/>
              <a:t> things you’ve observed in Information Systems, Information Technology, the Internet, Computers, etc. Post them on Digital Dialog.</a:t>
            </a:r>
          </a:p>
        </p:txBody>
      </p:sp>
    </p:spTree>
    <p:extLst>
      <p:ext uri="{BB962C8B-B14F-4D97-AF65-F5344CB8AC3E}">
        <p14:creationId xmlns:p14="http://schemas.microsoft.com/office/powerpoint/2010/main" val="383698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more complex than integers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6198" y="1552892"/>
            <a:ext cx="3321018" cy="363079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1800" b="1" dirty="0"/>
              <a:t>Alphabet (in ASCII)</a:t>
            </a:r>
          </a:p>
          <a:p>
            <a:pPr lvl="1"/>
            <a:r>
              <a:rPr lang="en-US" sz="1800" dirty="0"/>
              <a:t>a = 01100001</a:t>
            </a:r>
          </a:p>
          <a:p>
            <a:pPr lvl="1"/>
            <a:r>
              <a:rPr lang="en-US" sz="1800" dirty="0"/>
              <a:t>b = 01100010</a:t>
            </a:r>
          </a:p>
          <a:p>
            <a:pPr lvl="1"/>
            <a:r>
              <a:rPr lang="en-US" sz="1800" dirty="0"/>
              <a:t>c = 01100011</a:t>
            </a:r>
          </a:p>
          <a:p>
            <a:pPr lvl="1"/>
            <a:r>
              <a:rPr lang="en-US" sz="1800" dirty="0"/>
              <a:t>d = 01100100</a:t>
            </a:r>
          </a:p>
          <a:p>
            <a:pPr lvl="1"/>
            <a:r>
              <a:rPr lang="en-US" sz="1800" dirty="0"/>
              <a:t>e = 01100101</a:t>
            </a:r>
          </a:p>
          <a:p>
            <a:pPr lvl="1"/>
            <a:r>
              <a:rPr lang="en-US" sz="1800" dirty="0"/>
              <a:t>f = 01100110</a:t>
            </a:r>
          </a:p>
          <a:p>
            <a:pPr lvl="1"/>
            <a:r>
              <a:rPr lang="en-US" sz="1800" dirty="0"/>
              <a:t>g = 01100111</a:t>
            </a:r>
          </a:p>
          <a:p>
            <a:pPr lvl="1"/>
            <a:r>
              <a:rPr lang="en-US" sz="1800" dirty="0"/>
              <a:t>h = 01101000</a:t>
            </a:r>
          </a:p>
          <a:p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7351" y="1552892"/>
            <a:ext cx="5002061" cy="36307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r>
              <a:rPr lang="en-US" sz="1800" b="1" dirty="0"/>
              <a:t>Colors, Images</a:t>
            </a:r>
            <a:endParaRPr lang="en-US" sz="1800" dirty="0"/>
          </a:p>
          <a:p>
            <a:pPr lvl="1"/>
            <a:r>
              <a:rPr lang="en-US" sz="1800" dirty="0"/>
              <a:t>Pixel color: #3f78ac</a:t>
            </a:r>
          </a:p>
          <a:p>
            <a:pPr lvl="1"/>
            <a:r>
              <a:rPr lang="en-US" sz="1800" dirty="0"/>
              <a:t>Binary: 0111111 01111000 10101100</a:t>
            </a:r>
          </a:p>
          <a:p>
            <a:pPr lvl="1"/>
            <a:r>
              <a:rPr lang="en-US" sz="1800" dirty="0"/>
              <a:t>Red: 3F = 63/255</a:t>
            </a:r>
          </a:p>
          <a:p>
            <a:pPr lvl="1"/>
            <a:r>
              <a:rPr lang="en-US" sz="1800" dirty="0"/>
              <a:t>Green: 78 = 120/255</a:t>
            </a:r>
          </a:p>
          <a:p>
            <a:pPr lvl="1"/>
            <a:r>
              <a:rPr lang="en-US" sz="1800" dirty="0"/>
              <a:t>Blue: AC = 172</a:t>
            </a:r>
          </a:p>
          <a:p>
            <a:pPr lvl="1"/>
            <a:r>
              <a:rPr lang="en-US" sz="1800" dirty="0"/>
              <a:t>24-bits per pixel yields 16,777,216 possible colors.</a:t>
            </a:r>
          </a:p>
          <a:p>
            <a:pPr lvl="1"/>
            <a:r>
              <a:rPr lang="en-US" sz="1800" dirty="0"/>
              <a:t>1920 x 1080 HD image = 2,073,600 pixels</a:t>
            </a:r>
          </a:p>
        </p:txBody>
      </p:sp>
    </p:spTree>
    <p:extLst>
      <p:ext uri="{BB962C8B-B14F-4D97-AF65-F5344CB8AC3E}">
        <p14:creationId xmlns:p14="http://schemas.microsoft.com/office/powerpoint/2010/main" val="15273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EDE5-19EC-46C8-B36E-5CA0F526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pic>
        <p:nvPicPr>
          <p:cNvPr id="5" name="Picture 4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0C28640C-D292-48E7-9E9F-170F8915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48" y="1292302"/>
            <a:ext cx="6089844" cy="3949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16D32-3FC0-444A-ACEC-A61B3F132284}"/>
              </a:ext>
            </a:extLst>
          </p:cNvPr>
          <p:cNvSpPr txBox="1"/>
          <p:nvPr/>
        </p:nvSpPr>
        <p:spPr>
          <a:xfrm>
            <a:off x="1449659" y="5242174"/>
            <a:ext cx="811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 quality sound: 44,100 samples/second, 16-bit samples (yielding 65,536 levels per sample)</a:t>
            </a:r>
          </a:p>
        </p:txBody>
      </p:sp>
    </p:spTree>
    <p:extLst>
      <p:ext uri="{BB962C8B-B14F-4D97-AF65-F5344CB8AC3E}">
        <p14:creationId xmlns:p14="http://schemas.microsoft.com/office/powerpoint/2010/main" val="158368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BD4D8C3-06CB-4920-8016-280E093B2B0F}"/>
              </a:ext>
            </a:extLst>
          </p:cNvPr>
          <p:cNvCxnSpPr>
            <a:cxnSpLocks/>
          </p:cNvCxnSpPr>
          <p:nvPr/>
        </p:nvCxnSpPr>
        <p:spPr>
          <a:xfrm flipH="1">
            <a:off x="2421450" y="2830051"/>
            <a:ext cx="7721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6230234-BE41-4F59-8784-DB37229DBEAA}"/>
              </a:ext>
            </a:extLst>
          </p:cNvPr>
          <p:cNvCxnSpPr/>
          <p:nvPr/>
        </p:nvCxnSpPr>
        <p:spPr>
          <a:xfrm>
            <a:off x="2796203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0034C75-21C6-484C-B5A2-B159A89AF521}"/>
              </a:ext>
            </a:extLst>
          </p:cNvPr>
          <p:cNvCxnSpPr/>
          <p:nvPr/>
        </p:nvCxnSpPr>
        <p:spPr>
          <a:xfrm>
            <a:off x="3163235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5CA2FA-6B47-40FB-A1CB-C43DDE3A3586}"/>
              </a:ext>
            </a:extLst>
          </p:cNvPr>
          <p:cNvCxnSpPr>
            <a:cxnSpLocks/>
          </p:cNvCxnSpPr>
          <p:nvPr/>
        </p:nvCxnSpPr>
        <p:spPr>
          <a:xfrm>
            <a:off x="3530267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4A0AD6D-9F2C-40DE-BE96-85E33CA0D760}"/>
              </a:ext>
            </a:extLst>
          </p:cNvPr>
          <p:cNvCxnSpPr/>
          <p:nvPr/>
        </p:nvCxnSpPr>
        <p:spPr>
          <a:xfrm>
            <a:off x="3897299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99BD605-0C47-49AC-B3FD-2A245CC3BC9F}"/>
              </a:ext>
            </a:extLst>
          </p:cNvPr>
          <p:cNvCxnSpPr/>
          <p:nvPr/>
        </p:nvCxnSpPr>
        <p:spPr>
          <a:xfrm>
            <a:off x="4264331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0D773F9-C4DF-4128-B7BB-E8B2CF67D649}"/>
              </a:ext>
            </a:extLst>
          </p:cNvPr>
          <p:cNvCxnSpPr/>
          <p:nvPr/>
        </p:nvCxnSpPr>
        <p:spPr>
          <a:xfrm>
            <a:off x="4631363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A60BD9F-2739-43FA-98CD-117095868619}"/>
              </a:ext>
            </a:extLst>
          </p:cNvPr>
          <p:cNvCxnSpPr/>
          <p:nvPr/>
        </p:nvCxnSpPr>
        <p:spPr>
          <a:xfrm>
            <a:off x="4998395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FAED5D0-DB38-4AA1-917C-F1E98ABF2D98}"/>
              </a:ext>
            </a:extLst>
          </p:cNvPr>
          <p:cNvCxnSpPr/>
          <p:nvPr/>
        </p:nvCxnSpPr>
        <p:spPr>
          <a:xfrm>
            <a:off x="5365427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2A92DF8-AB7D-4E45-B12D-59BCB0843137}"/>
              </a:ext>
            </a:extLst>
          </p:cNvPr>
          <p:cNvCxnSpPr/>
          <p:nvPr/>
        </p:nvCxnSpPr>
        <p:spPr>
          <a:xfrm>
            <a:off x="5732459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6250721-BDBE-4C45-B990-E12A3C93B290}"/>
              </a:ext>
            </a:extLst>
          </p:cNvPr>
          <p:cNvCxnSpPr/>
          <p:nvPr/>
        </p:nvCxnSpPr>
        <p:spPr>
          <a:xfrm>
            <a:off x="6099491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8EE4388-E681-4676-8292-C61F43990CEF}"/>
              </a:ext>
            </a:extLst>
          </p:cNvPr>
          <p:cNvCxnSpPr/>
          <p:nvPr/>
        </p:nvCxnSpPr>
        <p:spPr>
          <a:xfrm>
            <a:off x="6466521" y="2830051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5D197E0-1C7C-4FF8-8272-F26C694F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1465"/>
            <a:ext cx="8596668" cy="1320800"/>
          </a:xfrm>
        </p:spPr>
        <p:txBody>
          <a:bodyPr/>
          <a:lstStyle/>
          <a:p>
            <a:r>
              <a:rPr lang="en-US" dirty="0"/>
              <a:t>A Central Processing Unit (CPU) is a Finite State Machine</a:t>
            </a:r>
          </a:p>
        </p:txBody>
      </p:sp>
      <p:pic>
        <p:nvPicPr>
          <p:cNvPr id="4" name="Picture 2" descr="CPU Chip">
            <a:extLst>
              <a:ext uri="{FF2B5EF4-FFF2-40B4-BE49-F238E27FC236}">
                <a16:creationId xmlns:a16="http://schemas.microsoft.com/office/drawing/2014/main" id="{1A53B080-331F-4D96-AC6C-F0C80B1C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4002" y="241465"/>
            <a:ext cx="2884087" cy="191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6C955-89A3-47EE-935D-EA620AADE7EE}"/>
              </a:ext>
            </a:extLst>
          </p:cNvPr>
          <p:cNvSpPr txBox="1"/>
          <p:nvPr/>
        </p:nvSpPr>
        <p:spPr>
          <a:xfrm>
            <a:off x="617670" y="337989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8E3A85-B6B1-4F3A-BBE7-A508B1B7AF58}"/>
              </a:ext>
            </a:extLst>
          </p:cNvPr>
          <p:cNvGrpSpPr/>
          <p:nvPr/>
        </p:nvGrpSpPr>
        <p:grpSpPr>
          <a:xfrm>
            <a:off x="2251023" y="3348912"/>
            <a:ext cx="4412104" cy="389744"/>
            <a:chOff x="2444646" y="2188806"/>
            <a:chExt cx="4412104" cy="3897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809FE6-5846-4C22-9384-B463A012A1B1}"/>
                </a:ext>
              </a:extLst>
            </p:cNvPr>
            <p:cNvSpPr/>
            <p:nvPr/>
          </p:nvSpPr>
          <p:spPr>
            <a:xfrm>
              <a:off x="244464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88D6CE-7FCB-4600-9DF7-BA66EB8FC56C}"/>
                </a:ext>
              </a:extLst>
            </p:cNvPr>
            <p:cNvSpPr/>
            <p:nvPr/>
          </p:nvSpPr>
          <p:spPr>
            <a:xfrm>
              <a:off x="2811678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56E57E-6618-4224-8040-D4ED216F6148}"/>
                </a:ext>
              </a:extLst>
            </p:cNvPr>
            <p:cNvSpPr/>
            <p:nvPr/>
          </p:nvSpPr>
          <p:spPr>
            <a:xfrm>
              <a:off x="3178710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488D49-16DA-4700-AF41-0DFEA950AC4D}"/>
                </a:ext>
              </a:extLst>
            </p:cNvPr>
            <p:cNvSpPr/>
            <p:nvPr/>
          </p:nvSpPr>
          <p:spPr>
            <a:xfrm>
              <a:off x="3545742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DA4D80-29FB-47FB-99E9-8EC60F254A10}"/>
                </a:ext>
              </a:extLst>
            </p:cNvPr>
            <p:cNvSpPr/>
            <p:nvPr/>
          </p:nvSpPr>
          <p:spPr>
            <a:xfrm>
              <a:off x="3912774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32423B-8EE6-459F-874C-8472A9CDE209}"/>
                </a:ext>
              </a:extLst>
            </p:cNvPr>
            <p:cNvSpPr/>
            <p:nvPr/>
          </p:nvSpPr>
          <p:spPr>
            <a:xfrm>
              <a:off x="427980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03005F-D2E3-4478-A9C7-4B56E6433F03}"/>
                </a:ext>
              </a:extLst>
            </p:cNvPr>
            <p:cNvSpPr/>
            <p:nvPr/>
          </p:nvSpPr>
          <p:spPr>
            <a:xfrm>
              <a:off x="4646838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56B0AC-7177-4419-9E92-BF011B741E7B}"/>
                </a:ext>
              </a:extLst>
            </p:cNvPr>
            <p:cNvSpPr/>
            <p:nvPr/>
          </p:nvSpPr>
          <p:spPr>
            <a:xfrm>
              <a:off x="5013870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41D513-AE35-4735-8337-5B5763A06D40}"/>
                </a:ext>
              </a:extLst>
            </p:cNvPr>
            <p:cNvSpPr/>
            <p:nvPr/>
          </p:nvSpPr>
          <p:spPr>
            <a:xfrm>
              <a:off x="5380902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41E867-50FA-4C2B-B968-AA536BD15229}"/>
                </a:ext>
              </a:extLst>
            </p:cNvPr>
            <p:cNvSpPr/>
            <p:nvPr/>
          </p:nvSpPr>
          <p:spPr>
            <a:xfrm>
              <a:off x="5747934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007140-3F80-459C-8FDE-DF66727B60A5}"/>
                </a:ext>
              </a:extLst>
            </p:cNvPr>
            <p:cNvSpPr/>
            <p:nvPr/>
          </p:nvSpPr>
          <p:spPr>
            <a:xfrm>
              <a:off x="611496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D2F9B8-6846-46B9-8399-036E89CB0EDB}"/>
                </a:ext>
              </a:extLst>
            </p:cNvPr>
            <p:cNvSpPr/>
            <p:nvPr/>
          </p:nvSpPr>
          <p:spPr>
            <a:xfrm>
              <a:off x="648199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000DD-4E30-46E9-8F04-F998DE2A2E93}"/>
              </a:ext>
            </a:extLst>
          </p:cNvPr>
          <p:cNvGrpSpPr/>
          <p:nvPr/>
        </p:nvGrpSpPr>
        <p:grpSpPr>
          <a:xfrm>
            <a:off x="2244777" y="4436706"/>
            <a:ext cx="4412104" cy="389744"/>
            <a:chOff x="2444646" y="2188806"/>
            <a:chExt cx="4412104" cy="3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898590C-8377-4427-BDEF-822414EE23D8}"/>
                </a:ext>
              </a:extLst>
            </p:cNvPr>
            <p:cNvSpPr/>
            <p:nvPr/>
          </p:nvSpPr>
          <p:spPr>
            <a:xfrm>
              <a:off x="244464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8C8BE3-32C0-4331-801F-BB2AA062FDCC}"/>
                </a:ext>
              </a:extLst>
            </p:cNvPr>
            <p:cNvSpPr/>
            <p:nvPr/>
          </p:nvSpPr>
          <p:spPr>
            <a:xfrm>
              <a:off x="2811678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F8BC-A01D-4A77-9FBA-5D1B90EEC257}"/>
                </a:ext>
              </a:extLst>
            </p:cNvPr>
            <p:cNvSpPr/>
            <p:nvPr/>
          </p:nvSpPr>
          <p:spPr>
            <a:xfrm>
              <a:off x="3178710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8251EF-B4A6-448C-9C51-6795C001C03D}"/>
                </a:ext>
              </a:extLst>
            </p:cNvPr>
            <p:cNvSpPr/>
            <p:nvPr/>
          </p:nvSpPr>
          <p:spPr>
            <a:xfrm>
              <a:off x="3545742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8D3B09-7A2F-497C-90A0-3F9D12DEBE55}"/>
                </a:ext>
              </a:extLst>
            </p:cNvPr>
            <p:cNvSpPr/>
            <p:nvPr/>
          </p:nvSpPr>
          <p:spPr>
            <a:xfrm>
              <a:off x="3912774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9AE6624-A5C6-4BA6-90B3-11C4B24CBB6E}"/>
                </a:ext>
              </a:extLst>
            </p:cNvPr>
            <p:cNvSpPr/>
            <p:nvPr/>
          </p:nvSpPr>
          <p:spPr>
            <a:xfrm>
              <a:off x="427980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B3EE0C-CB27-49D7-8470-C0CC24B5477E}"/>
                </a:ext>
              </a:extLst>
            </p:cNvPr>
            <p:cNvSpPr/>
            <p:nvPr/>
          </p:nvSpPr>
          <p:spPr>
            <a:xfrm>
              <a:off x="4646838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2B78B3-D4EC-4AC4-B8FA-0F6AAAC0305D}"/>
                </a:ext>
              </a:extLst>
            </p:cNvPr>
            <p:cNvSpPr/>
            <p:nvPr/>
          </p:nvSpPr>
          <p:spPr>
            <a:xfrm>
              <a:off x="5013870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8BA63F-E090-491F-9D49-BFDE69B0D751}"/>
                </a:ext>
              </a:extLst>
            </p:cNvPr>
            <p:cNvSpPr/>
            <p:nvPr/>
          </p:nvSpPr>
          <p:spPr>
            <a:xfrm>
              <a:off x="5380902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AED3BA-607D-4689-904F-373BB0F4FBDF}"/>
                </a:ext>
              </a:extLst>
            </p:cNvPr>
            <p:cNvSpPr/>
            <p:nvPr/>
          </p:nvSpPr>
          <p:spPr>
            <a:xfrm>
              <a:off x="5747934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BC8D11-4E02-4EB5-A03F-1E5250708BD5}"/>
                </a:ext>
              </a:extLst>
            </p:cNvPr>
            <p:cNvSpPr/>
            <p:nvPr/>
          </p:nvSpPr>
          <p:spPr>
            <a:xfrm>
              <a:off x="611496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4178B38-AB0E-4683-985D-A89A978BF099}"/>
                </a:ext>
              </a:extLst>
            </p:cNvPr>
            <p:cNvSpPr/>
            <p:nvPr/>
          </p:nvSpPr>
          <p:spPr>
            <a:xfrm>
              <a:off x="6481996" y="2188806"/>
              <a:ext cx="374754" cy="38974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7100710-393F-49C7-A712-19CA0937D7FE}"/>
              </a:ext>
            </a:extLst>
          </p:cNvPr>
          <p:cNvSpPr txBox="1"/>
          <p:nvPr/>
        </p:nvSpPr>
        <p:spPr>
          <a:xfrm>
            <a:off x="617670" y="44623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State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B3E6D1-DD23-484E-8E4A-4278063FFD81}"/>
              </a:ext>
            </a:extLst>
          </p:cNvPr>
          <p:cNvSpPr/>
          <p:nvPr/>
        </p:nvSpPr>
        <p:spPr>
          <a:xfrm>
            <a:off x="2171473" y="5250803"/>
            <a:ext cx="4578927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Logic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23AD06-569C-4CF1-AE48-9D9FBF8D41C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24433" y="4826450"/>
            <a:ext cx="7721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E9EF5F-3840-436B-85DB-C22F573398A0}"/>
              </a:ext>
            </a:extLst>
          </p:cNvPr>
          <p:cNvCxnSpPr>
            <a:stCxn id="22" idx="2"/>
          </p:cNvCxnSpPr>
          <p:nvPr/>
        </p:nvCxnSpPr>
        <p:spPr>
          <a:xfrm>
            <a:off x="2799186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7E52D9-4FB5-47D9-8A9F-05F62B8C2ECC}"/>
              </a:ext>
            </a:extLst>
          </p:cNvPr>
          <p:cNvCxnSpPr>
            <a:stCxn id="23" idx="2"/>
          </p:cNvCxnSpPr>
          <p:nvPr/>
        </p:nvCxnSpPr>
        <p:spPr>
          <a:xfrm>
            <a:off x="3166218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802C83-8D18-421B-B339-84B364DE29D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533250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29B107-191C-4294-9282-29874E823B2F}"/>
              </a:ext>
            </a:extLst>
          </p:cNvPr>
          <p:cNvCxnSpPr>
            <a:stCxn id="25" idx="2"/>
          </p:cNvCxnSpPr>
          <p:nvPr/>
        </p:nvCxnSpPr>
        <p:spPr>
          <a:xfrm>
            <a:off x="3900282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523313A-2C78-40D9-96F4-B364C1CA5BF1}"/>
              </a:ext>
            </a:extLst>
          </p:cNvPr>
          <p:cNvCxnSpPr>
            <a:stCxn id="26" idx="2"/>
          </p:cNvCxnSpPr>
          <p:nvPr/>
        </p:nvCxnSpPr>
        <p:spPr>
          <a:xfrm>
            <a:off x="4267314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656A158-C8A4-4269-AA7E-CF55C0472F79}"/>
              </a:ext>
            </a:extLst>
          </p:cNvPr>
          <p:cNvCxnSpPr>
            <a:stCxn id="27" idx="2"/>
          </p:cNvCxnSpPr>
          <p:nvPr/>
        </p:nvCxnSpPr>
        <p:spPr>
          <a:xfrm>
            <a:off x="4634346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F6BDA9-01CE-4F97-B89F-6958CA835013}"/>
              </a:ext>
            </a:extLst>
          </p:cNvPr>
          <p:cNvCxnSpPr>
            <a:stCxn id="28" idx="2"/>
          </p:cNvCxnSpPr>
          <p:nvPr/>
        </p:nvCxnSpPr>
        <p:spPr>
          <a:xfrm>
            <a:off x="5001378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A32811-D759-42B2-9BA5-E0BF7AD3C890}"/>
              </a:ext>
            </a:extLst>
          </p:cNvPr>
          <p:cNvCxnSpPr>
            <a:stCxn id="29" idx="2"/>
          </p:cNvCxnSpPr>
          <p:nvPr/>
        </p:nvCxnSpPr>
        <p:spPr>
          <a:xfrm>
            <a:off x="5368410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243869F-13D8-4FD7-B043-4B7AEA5495B8}"/>
              </a:ext>
            </a:extLst>
          </p:cNvPr>
          <p:cNvCxnSpPr>
            <a:stCxn id="30" idx="2"/>
          </p:cNvCxnSpPr>
          <p:nvPr/>
        </p:nvCxnSpPr>
        <p:spPr>
          <a:xfrm>
            <a:off x="5735442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BEAD4BB-DC2A-4DA1-A85F-C5D7FFB07043}"/>
              </a:ext>
            </a:extLst>
          </p:cNvPr>
          <p:cNvCxnSpPr>
            <a:stCxn id="31" idx="2"/>
          </p:cNvCxnSpPr>
          <p:nvPr/>
        </p:nvCxnSpPr>
        <p:spPr>
          <a:xfrm>
            <a:off x="6102474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6067C3-FB16-410E-B046-7A4F276695E0}"/>
              </a:ext>
            </a:extLst>
          </p:cNvPr>
          <p:cNvCxnSpPr>
            <a:stCxn id="32" idx="2"/>
          </p:cNvCxnSpPr>
          <p:nvPr/>
        </p:nvCxnSpPr>
        <p:spPr>
          <a:xfrm>
            <a:off x="6469504" y="4826450"/>
            <a:ext cx="0" cy="69805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row: Up 58">
            <a:extLst>
              <a:ext uri="{FF2B5EF4-FFF2-40B4-BE49-F238E27FC236}">
                <a16:creationId xmlns:a16="http://schemas.microsoft.com/office/drawing/2014/main" id="{5CA6FB77-BF89-4476-84C2-1B80200CC838}"/>
              </a:ext>
            </a:extLst>
          </p:cNvPr>
          <p:cNvSpPr/>
          <p:nvPr/>
        </p:nvSpPr>
        <p:spPr>
          <a:xfrm>
            <a:off x="3533250" y="3917303"/>
            <a:ext cx="1835160" cy="3897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286AAB29-202A-41EE-BBC4-C1DE5DECDBA4}"/>
              </a:ext>
            </a:extLst>
          </p:cNvPr>
          <p:cNvSpPr/>
          <p:nvPr/>
        </p:nvSpPr>
        <p:spPr>
          <a:xfrm>
            <a:off x="488852" y="5292090"/>
            <a:ext cx="1600200" cy="8381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Inputs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63C941-904F-467F-9A96-564459DD438A}"/>
              </a:ext>
            </a:extLst>
          </p:cNvPr>
          <p:cNvSpPr/>
          <p:nvPr/>
        </p:nvSpPr>
        <p:spPr>
          <a:xfrm>
            <a:off x="2157504" y="1991851"/>
            <a:ext cx="4578927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Logic</a:t>
            </a: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2495E60-F17B-48FA-BDBE-0D70ADFA5261}"/>
              </a:ext>
            </a:extLst>
          </p:cNvPr>
          <p:cNvSpPr/>
          <p:nvPr/>
        </p:nvSpPr>
        <p:spPr>
          <a:xfrm>
            <a:off x="6858000" y="1572751"/>
            <a:ext cx="1752600" cy="8382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Outputs</a:t>
            </a:r>
          </a:p>
        </p:txBody>
      </p:sp>
      <p:sp>
        <p:nvSpPr>
          <p:cNvPr id="103" name="Arrow: Curved Left 102">
            <a:extLst>
              <a:ext uri="{FF2B5EF4-FFF2-40B4-BE49-F238E27FC236}">
                <a16:creationId xmlns:a16="http://schemas.microsoft.com/office/drawing/2014/main" id="{897908B5-6512-40FA-8AAF-5491C6643AD2}"/>
              </a:ext>
            </a:extLst>
          </p:cNvPr>
          <p:cNvSpPr/>
          <p:nvPr/>
        </p:nvSpPr>
        <p:spPr>
          <a:xfrm>
            <a:off x="6934200" y="2410952"/>
            <a:ext cx="1897921" cy="36780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6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95B4-02D3-4FB1-8F80-CC58F178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8" y="131828"/>
            <a:ext cx="2964432" cy="684810"/>
          </a:xfrm>
        </p:spPr>
        <p:txBody>
          <a:bodyPr/>
          <a:lstStyle/>
          <a:p>
            <a:r>
              <a:rPr lang="en-US" dirty="0"/>
              <a:t>Digital Logic</a:t>
            </a:r>
          </a:p>
        </p:txBody>
      </p:sp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E20D00F3-D29E-48DD-B973-193CFEF3FE96}"/>
              </a:ext>
            </a:extLst>
          </p:cNvPr>
          <p:cNvSpPr/>
          <p:nvPr/>
        </p:nvSpPr>
        <p:spPr>
          <a:xfrm>
            <a:off x="3657600" y="304800"/>
            <a:ext cx="1066800" cy="68481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AND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5ACD65-AEE5-4F50-BB70-132AFC4AB29A}"/>
              </a:ext>
            </a:extLst>
          </p:cNvPr>
          <p:cNvCxnSpPr/>
          <p:nvPr/>
        </p:nvCxnSpPr>
        <p:spPr>
          <a:xfrm>
            <a:off x="3276600" y="449451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5C4A9A-DEF9-4ADD-B9A9-B495EF7BA47B}"/>
              </a:ext>
            </a:extLst>
          </p:cNvPr>
          <p:cNvCxnSpPr/>
          <p:nvPr/>
        </p:nvCxnSpPr>
        <p:spPr>
          <a:xfrm>
            <a:off x="3276600" y="816638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B86AD4-B435-4C5F-A690-8D6D1CB1242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4400" y="647205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018B86-BB61-4B95-875D-D245D491D77E}"/>
              </a:ext>
            </a:extLst>
          </p:cNvPr>
          <p:cNvCxnSpPr>
            <a:cxnSpLocks/>
          </p:cNvCxnSpPr>
          <p:nvPr/>
        </p:nvCxnSpPr>
        <p:spPr>
          <a:xfrm>
            <a:off x="5181600" y="437671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650DD3-AAB6-4F74-ABB6-793B609A4D60}"/>
              </a:ext>
            </a:extLst>
          </p:cNvPr>
          <p:cNvCxnSpPr>
            <a:cxnSpLocks/>
          </p:cNvCxnSpPr>
          <p:nvPr/>
        </p:nvCxnSpPr>
        <p:spPr>
          <a:xfrm>
            <a:off x="5181600" y="804858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Stored Data 17">
            <a:extLst>
              <a:ext uri="{FF2B5EF4-FFF2-40B4-BE49-F238E27FC236}">
                <a16:creationId xmlns:a16="http://schemas.microsoft.com/office/drawing/2014/main" id="{4869E307-3500-46EE-89EE-C183CD331D4A}"/>
              </a:ext>
            </a:extLst>
          </p:cNvPr>
          <p:cNvSpPr/>
          <p:nvPr/>
        </p:nvSpPr>
        <p:spPr>
          <a:xfrm flipH="1">
            <a:off x="5410200" y="304800"/>
            <a:ext cx="1066800" cy="684804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OR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159D7D-12FD-4D2D-8BD6-F7F9931B8FC8}"/>
              </a:ext>
            </a:extLst>
          </p:cNvPr>
          <p:cNvCxnSpPr>
            <a:cxnSpLocks/>
            <a:stCxn id="18" idx="1"/>
          </p:cNvCxnSpPr>
          <p:nvPr/>
        </p:nvCxnSpPr>
        <p:spPr>
          <a:xfrm>
            <a:off x="6477000" y="647202"/>
            <a:ext cx="304800" cy="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75BE687F-A8E8-41C2-AB7E-715D8F84FA07}"/>
              </a:ext>
            </a:extLst>
          </p:cNvPr>
          <p:cNvSpPr/>
          <p:nvPr/>
        </p:nvSpPr>
        <p:spPr>
          <a:xfrm>
            <a:off x="7391400" y="304800"/>
            <a:ext cx="1066800" cy="684810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NAND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97501A-B389-4702-9825-D6110D61C5B7}"/>
              </a:ext>
            </a:extLst>
          </p:cNvPr>
          <p:cNvCxnSpPr/>
          <p:nvPr/>
        </p:nvCxnSpPr>
        <p:spPr>
          <a:xfrm>
            <a:off x="7010400" y="449451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BAABE8-834E-41E3-87DD-03128CF4E6CB}"/>
              </a:ext>
            </a:extLst>
          </p:cNvPr>
          <p:cNvCxnSpPr/>
          <p:nvPr/>
        </p:nvCxnSpPr>
        <p:spPr>
          <a:xfrm>
            <a:off x="7010400" y="816638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88C8BA-8CC0-4579-BA24-1A8EEE1D886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458200" y="647202"/>
            <a:ext cx="304800" cy="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C389851-9BA5-44F1-9CE6-E72AD8885FBD}"/>
              </a:ext>
            </a:extLst>
          </p:cNvPr>
          <p:cNvSpPr/>
          <p:nvPr/>
        </p:nvSpPr>
        <p:spPr>
          <a:xfrm>
            <a:off x="8447868" y="571006"/>
            <a:ext cx="152400" cy="152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0199D4-3737-40F3-B610-884B8A8E5945}"/>
              </a:ext>
            </a:extLst>
          </p:cNvPr>
          <p:cNvCxnSpPr>
            <a:cxnSpLocks/>
          </p:cNvCxnSpPr>
          <p:nvPr/>
        </p:nvCxnSpPr>
        <p:spPr>
          <a:xfrm>
            <a:off x="8899902" y="437671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6A12E2-B390-4FF5-9887-EA0C6BDE5AF3}"/>
              </a:ext>
            </a:extLst>
          </p:cNvPr>
          <p:cNvCxnSpPr>
            <a:cxnSpLocks/>
          </p:cNvCxnSpPr>
          <p:nvPr/>
        </p:nvCxnSpPr>
        <p:spPr>
          <a:xfrm>
            <a:off x="8899902" y="804858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Stored Data 36">
            <a:extLst>
              <a:ext uri="{FF2B5EF4-FFF2-40B4-BE49-F238E27FC236}">
                <a16:creationId xmlns:a16="http://schemas.microsoft.com/office/drawing/2014/main" id="{48A5B386-77B4-4578-B275-7EE5FC82F7CE}"/>
              </a:ext>
            </a:extLst>
          </p:cNvPr>
          <p:cNvSpPr/>
          <p:nvPr/>
        </p:nvSpPr>
        <p:spPr>
          <a:xfrm flipH="1">
            <a:off x="9128502" y="304800"/>
            <a:ext cx="1066800" cy="684804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b="1" dirty="0">
                <a:solidFill>
                  <a:srgbClr val="000000"/>
                </a:solidFill>
              </a:rPr>
              <a:t>NOR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A5C64E-7EFC-4F25-875C-4A80935E6990}"/>
              </a:ext>
            </a:extLst>
          </p:cNvPr>
          <p:cNvCxnSpPr>
            <a:cxnSpLocks/>
            <a:stCxn id="37" idx="1"/>
          </p:cNvCxnSpPr>
          <p:nvPr/>
        </p:nvCxnSpPr>
        <p:spPr>
          <a:xfrm>
            <a:off x="10195302" y="647202"/>
            <a:ext cx="304800" cy="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8CF92D6-8BB8-4693-AB92-79B5C2DCD784}"/>
              </a:ext>
            </a:extLst>
          </p:cNvPr>
          <p:cNvSpPr/>
          <p:nvPr/>
        </p:nvSpPr>
        <p:spPr>
          <a:xfrm>
            <a:off x="10195302" y="571003"/>
            <a:ext cx="152400" cy="1523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F8E9F7-3973-40F8-9E09-44C17E5BCDBC}"/>
              </a:ext>
            </a:extLst>
          </p:cNvPr>
          <p:cNvCxnSpPr/>
          <p:nvPr/>
        </p:nvCxnSpPr>
        <p:spPr>
          <a:xfrm>
            <a:off x="8039100" y="3616577"/>
            <a:ext cx="364210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A4A9A5-600E-4509-8F6C-ED1135909A43}"/>
              </a:ext>
            </a:extLst>
          </p:cNvPr>
          <p:cNvCxnSpPr/>
          <p:nvPr/>
        </p:nvCxnSpPr>
        <p:spPr>
          <a:xfrm>
            <a:off x="8039100" y="4226177"/>
            <a:ext cx="364210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DA8EEFD-EA72-44FA-B94B-E6A5F02E2AB6}"/>
              </a:ext>
            </a:extLst>
          </p:cNvPr>
          <p:cNvCxnSpPr/>
          <p:nvPr/>
        </p:nvCxnSpPr>
        <p:spPr>
          <a:xfrm>
            <a:off x="8039100" y="4835777"/>
            <a:ext cx="364210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67B8D6-EB7A-45D1-A719-712CFA950CEF}"/>
              </a:ext>
            </a:extLst>
          </p:cNvPr>
          <p:cNvCxnSpPr/>
          <p:nvPr/>
        </p:nvCxnSpPr>
        <p:spPr>
          <a:xfrm>
            <a:off x="8039100" y="5521577"/>
            <a:ext cx="364210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C71FB2-2A3C-459B-8C4B-2E3C1DCF114C}"/>
              </a:ext>
            </a:extLst>
          </p:cNvPr>
          <p:cNvCxnSpPr/>
          <p:nvPr/>
        </p:nvCxnSpPr>
        <p:spPr>
          <a:xfrm>
            <a:off x="8039100" y="6207377"/>
            <a:ext cx="3642102" cy="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DAFEB86-4B36-4292-B507-7559FB487AC1}"/>
              </a:ext>
            </a:extLst>
          </p:cNvPr>
          <p:cNvCxnSpPr>
            <a:cxnSpLocks/>
          </p:cNvCxnSpPr>
          <p:nvPr/>
        </p:nvCxnSpPr>
        <p:spPr>
          <a:xfrm flipV="1">
            <a:off x="10539493" y="3616577"/>
            <a:ext cx="0" cy="2590800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3891D3-A5F0-4DCC-9DF6-6FE46FAC99E6}"/>
              </a:ext>
            </a:extLst>
          </p:cNvPr>
          <p:cNvSpPr txBox="1"/>
          <p:nvPr/>
        </p:nvSpPr>
        <p:spPr>
          <a:xfrm>
            <a:off x="8583801" y="2883824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Truth Table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D553AF-55F5-4C91-BC9A-88468C10671F}"/>
                  </a:ext>
                </a:extLst>
              </p14:cNvPr>
              <p14:cNvContentPartPr/>
              <p14:nvPr/>
            </p14:nvContentPartPr>
            <p14:xfrm>
              <a:off x="8749080" y="3734640"/>
              <a:ext cx="927360" cy="233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D553AF-55F5-4C91-BC9A-88468C1067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9720" y="3725280"/>
                <a:ext cx="2603520" cy="243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276D032-795D-44D1-9E83-A1251B687295}"/>
              </a:ext>
            </a:extLst>
          </p:cNvPr>
          <p:cNvGrpSpPr/>
          <p:nvPr/>
        </p:nvGrpSpPr>
        <p:grpSpPr>
          <a:xfrm>
            <a:off x="9350959" y="2258803"/>
            <a:ext cx="1397880" cy="635040"/>
            <a:chOff x="9350959" y="2258803"/>
            <a:chExt cx="139788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21DAAB-CE61-4CED-BE0C-81E5DC547022}"/>
                    </a:ext>
                  </a:extLst>
                </p14:cNvPr>
                <p14:cNvContentPartPr/>
                <p14:nvPr/>
              </p14:nvContentPartPr>
              <p14:xfrm>
                <a:off x="9350959" y="2314963"/>
                <a:ext cx="337680" cy="57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21DAAB-CE61-4CED-BE0C-81E5DC5470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32959" y="2296963"/>
                  <a:ext cx="3733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5AE721-CCE3-45EB-84E5-56AE3FB0B21E}"/>
                    </a:ext>
                  </a:extLst>
                </p14:cNvPr>
                <p14:cNvContentPartPr/>
                <p14:nvPr/>
              </p14:nvContentPartPr>
              <p14:xfrm>
                <a:off x="9576679" y="2395603"/>
                <a:ext cx="162720" cy="329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5AE721-CCE3-45EB-84E5-56AE3FB0B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59039" y="2377963"/>
                  <a:ext cx="198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FC6BCD-0773-4E14-AAB7-E00D27838AC4}"/>
                    </a:ext>
                  </a:extLst>
                </p14:cNvPr>
                <p14:cNvContentPartPr/>
                <p14:nvPr/>
              </p14:nvContentPartPr>
              <p14:xfrm>
                <a:off x="9552559" y="2679643"/>
                <a:ext cx="105120" cy="28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FC6BCD-0773-4E14-AAB7-E00D27838A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34919" y="2662003"/>
                  <a:ext cx="140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4D4277-49A7-47FB-94A0-E3F8A8ABD4B4}"/>
                    </a:ext>
                  </a:extLst>
                </p14:cNvPr>
                <p14:cNvContentPartPr/>
                <p14:nvPr/>
              </p14:nvContentPartPr>
              <p14:xfrm>
                <a:off x="9951799" y="2309563"/>
                <a:ext cx="332640" cy="513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4D4277-49A7-47FB-94A0-E3F8A8ABD4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33799" y="2291923"/>
                  <a:ext cx="3682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07A10B-7AE3-4209-8221-86171B340FCC}"/>
                    </a:ext>
                  </a:extLst>
                </p14:cNvPr>
                <p14:cNvContentPartPr/>
                <p14:nvPr/>
              </p14:nvContentPartPr>
              <p14:xfrm>
                <a:off x="10430599" y="2332963"/>
                <a:ext cx="34920" cy="467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07A10B-7AE3-4209-8221-86171B340F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12599" y="2315323"/>
                  <a:ext cx="705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3C1E51-C9CF-4F5B-8F8D-5634748D4984}"/>
                    </a:ext>
                  </a:extLst>
                </p14:cNvPr>
                <p14:cNvContentPartPr/>
                <p14:nvPr/>
              </p14:nvContentPartPr>
              <p14:xfrm>
                <a:off x="10438159" y="2258803"/>
                <a:ext cx="310680" cy="594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3C1E51-C9CF-4F5B-8F8D-5634748D49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0519" y="2241163"/>
                  <a:ext cx="346320" cy="62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14AB69E-9CEC-4A73-A185-EE0BF273FCA9}"/>
                  </a:ext>
                </a:extLst>
              </p14:cNvPr>
              <p14:cNvContentPartPr/>
              <p14:nvPr/>
            </p14:nvContentPartPr>
            <p14:xfrm>
              <a:off x="10984999" y="3788083"/>
              <a:ext cx="197280" cy="306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14AB69E-9CEC-4A73-A185-EE0BF273FC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66999" y="3770443"/>
                <a:ext cx="2329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6AF6D1-C7B9-40B1-B289-309E37C5A90E}"/>
                  </a:ext>
                </a:extLst>
              </p14:cNvPr>
              <p14:cNvContentPartPr/>
              <p14:nvPr/>
            </p14:nvContentPartPr>
            <p14:xfrm>
              <a:off x="10987519" y="4435363"/>
              <a:ext cx="201960" cy="275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6AF6D1-C7B9-40B1-B289-309E37C5A9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69519" y="4417723"/>
                <a:ext cx="2376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C5FC22-BB97-4F6C-AB8A-11E3F0FAC901}"/>
                  </a:ext>
                </a:extLst>
              </p14:cNvPr>
              <p14:cNvContentPartPr/>
              <p14:nvPr/>
            </p14:nvContentPartPr>
            <p14:xfrm>
              <a:off x="10980679" y="5119723"/>
              <a:ext cx="221760" cy="244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C5FC22-BB97-4F6C-AB8A-11E3F0FAC9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62679" y="5102083"/>
                <a:ext cx="2574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D01485-D02B-4A64-A387-D616BEEB408E}"/>
                  </a:ext>
                </a:extLst>
              </p14:cNvPr>
              <p14:cNvContentPartPr/>
              <p14:nvPr/>
            </p14:nvContentPartPr>
            <p14:xfrm>
              <a:off x="11104519" y="5692483"/>
              <a:ext cx="29880" cy="445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D01485-D02B-4A64-A387-D616BEEB40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86519" y="5674483"/>
                <a:ext cx="65520" cy="4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206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B26135-8C12-4125-8021-B1454A74A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596668" cy="1320800"/>
          </a:xfrm>
        </p:spPr>
        <p:txBody>
          <a:bodyPr/>
          <a:lstStyle/>
          <a:p>
            <a:r>
              <a:rPr lang="en-US" dirty="0"/>
              <a:t>The First Programmers</a:t>
            </a:r>
          </a:p>
        </p:txBody>
      </p:sp>
      <p:pic>
        <p:nvPicPr>
          <p:cNvPr id="6" name="Picture 5" descr="A picture containing outdoor, person, building, racket&#10;&#10;Description automatically generated">
            <a:extLst>
              <a:ext uri="{FF2B5EF4-FFF2-40B4-BE49-F238E27FC236}">
                <a16:creationId xmlns:a16="http://schemas.microsoft.com/office/drawing/2014/main" id="{26AE4FAB-BDBD-4285-8E7A-1E8F2346F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914400"/>
            <a:ext cx="7000875" cy="466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CD6E1-42B9-43D9-AF98-456455383888}"/>
              </a:ext>
            </a:extLst>
          </p:cNvPr>
          <p:cNvSpPr txBox="1"/>
          <p:nvPr/>
        </p:nvSpPr>
        <p:spPr>
          <a:xfrm>
            <a:off x="1828800" y="58674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1946: Women programming the ENIAC computer.</a:t>
            </a:r>
          </a:p>
        </p:txBody>
      </p:sp>
    </p:spTree>
    <p:extLst>
      <p:ext uri="{BB962C8B-B14F-4D97-AF65-F5344CB8AC3E}">
        <p14:creationId xmlns:p14="http://schemas.microsoft.com/office/powerpoint/2010/main" val="15095668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1638</Words>
  <Application>Microsoft Office PowerPoint</Application>
  <PresentationFormat>Widescreen</PresentationFormat>
  <Paragraphs>343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</vt:lpstr>
      <vt:lpstr>Trebuchet MS</vt:lpstr>
      <vt:lpstr>Wingdings 2</vt:lpstr>
      <vt:lpstr>Wingdings 3</vt:lpstr>
      <vt:lpstr>Facet</vt:lpstr>
      <vt:lpstr>Computer and Network Architecture</vt:lpstr>
      <vt:lpstr>Announcements</vt:lpstr>
      <vt:lpstr>Every player is just zeros and ones</vt:lpstr>
      <vt:lpstr>Why Binary?</vt:lpstr>
      <vt:lpstr>Things more complex than integers</vt:lpstr>
      <vt:lpstr>Sound</vt:lpstr>
      <vt:lpstr>A Central Processing Unit (CPU) is a Finite State Machine</vt:lpstr>
      <vt:lpstr>Digital Logic</vt:lpstr>
      <vt:lpstr>The First Programmers</vt:lpstr>
      <vt:lpstr>PowerPoint Presentation</vt:lpstr>
      <vt:lpstr>PowerPoint Presentation</vt:lpstr>
      <vt:lpstr>Central Processing Unit (CPU)</vt:lpstr>
      <vt:lpstr>Central Processing Unit (CPU) Performance PassMark – a general overall kind of test</vt:lpstr>
      <vt:lpstr>Thermodynamically – A CPU is just a Space Heater</vt:lpstr>
      <vt:lpstr>PowerPoint Presentation</vt:lpstr>
      <vt:lpstr>Principle of the Microcosm - George Gilder 1989</vt:lpstr>
      <vt:lpstr>Threading Time-Slicing Multiple Cores Hyperthreading</vt:lpstr>
      <vt:lpstr>Demos</vt:lpstr>
      <vt:lpstr>How to buy the fastest CPU???</vt:lpstr>
      <vt:lpstr>Memory Proximity to CPU</vt:lpstr>
      <vt:lpstr>Primary Storage</vt:lpstr>
      <vt:lpstr>Primary Storage</vt:lpstr>
      <vt:lpstr>Primary Storage</vt:lpstr>
      <vt:lpstr>Secondary Storage</vt:lpstr>
      <vt:lpstr>Secondary Storage</vt:lpstr>
      <vt:lpstr>Secondary Storage</vt:lpstr>
      <vt:lpstr>The Motherboard  All the components live here  (or at least they are connected to it)</vt:lpstr>
      <vt:lpstr>Device Drivers</vt:lpstr>
      <vt:lpstr>Stretch Break</vt:lpstr>
      <vt:lpstr>Traffic on the “Information Superhighway” is Super</vt:lpstr>
      <vt:lpstr>Network Basics</vt:lpstr>
      <vt:lpstr>Network Architecture</vt:lpstr>
      <vt:lpstr>PowerPoint Presentation</vt:lpstr>
      <vt:lpstr>Packet Switching</vt:lpstr>
      <vt:lpstr>Network Protocols</vt:lpstr>
      <vt:lpstr>Communication Media</vt:lpstr>
      <vt:lpstr>Using Networks for Business</vt:lpstr>
      <vt:lpstr>Network Speed</vt:lpstr>
      <vt:lpstr>PowerPoint Presentation</vt:lpstr>
      <vt:lpstr>Bandwidth Demand (without data compression)</vt:lpstr>
      <vt:lpstr>Data Compression</vt:lpstr>
      <vt:lpstr>Optional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and Network Architecture</dc:title>
  <dc:creator>Brandt Redd</dc:creator>
  <cp:lastModifiedBy>Brandt Redd</cp:lastModifiedBy>
  <cp:revision>1</cp:revision>
  <dcterms:created xsi:type="dcterms:W3CDTF">2020-01-08T22:03:16Z</dcterms:created>
  <dcterms:modified xsi:type="dcterms:W3CDTF">2020-01-09T01:30:53Z</dcterms:modified>
</cp:coreProperties>
</file>